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8" r:id="rId3"/>
    <p:sldId id="260" r:id="rId4"/>
    <p:sldId id="257" r:id="rId5"/>
    <p:sldId id="266" r:id="rId6"/>
    <p:sldId id="259" r:id="rId7"/>
    <p:sldId id="261" r:id="rId8"/>
    <p:sldId id="263" r:id="rId9"/>
    <p:sldId id="262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ама фото\gal-10-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543" y="4437112"/>
            <a:ext cx="74719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</a:rPr>
              <a:t>Её величество река </a:t>
            </a:r>
            <a:r>
              <a:rPr lang="ru-RU" sz="6000" dirty="0">
                <a:solidFill>
                  <a:srgbClr val="FFFF00"/>
                </a:solidFill>
                <a:latin typeface="Monotype Corsiva" pitchFamily="66" charset="0"/>
              </a:rPr>
              <a:t>К</a:t>
            </a:r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</a:rPr>
              <a:t>ама</a:t>
            </a:r>
            <a:endParaRPr lang="ru-RU" sz="6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6311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62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кама фото\147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"/>
          <a:stretch/>
        </p:blipFill>
        <p:spPr bwMode="auto">
          <a:xfrm>
            <a:off x="467544" y="476672"/>
            <a:ext cx="827947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02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кама фото\2y0rz2-3u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6"/>
          <a:stretch/>
        </p:blipFill>
        <p:spPr bwMode="auto">
          <a:xfrm>
            <a:off x="241216" y="620688"/>
            <a:ext cx="864096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8864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Речной порт г. Набережные Челны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кама фото\i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9"/>
          <a:stretch/>
        </p:blipFill>
        <p:spPr bwMode="auto">
          <a:xfrm>
            <a:off x="395536" y="908720"/>
            <a:ext cx="833863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304" y="3326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Речной порт г. Нижнекамск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7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кама фото\55e587b8270f9_1441105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4"/>
            <a:ext cx="865484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6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кама фото\Izhminvody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9" y="814389"/>
            <a:ext cx="4024312" cy="26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244797"/>
            <a:ext cx="2664296" cy="320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9" y="3933056"/>
            <a:ext cx="4024312" cy="268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5"/>
            <a:ext cx="3539241" cy="265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44797"/>
            <a:ext cx="388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Ижевск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4664"/>
            <a:ext cx="816090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62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кама фото\1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33561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12976"/>
            <a:ext cx="6096000" cy="303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4" y="476672"/>
            <a:ext cx="381784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6243067"/>
            <a:ext cx="7799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такие рыбы здесь водятся!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757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309183" cy="599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0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28600"/>
            <a:ext cx="858361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878" y="4311769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Спасибо за внимание</a:t>
            </a:r>
            <a:r>
              <a:rPr lang="ru-RU" sz="3600" dirty="0" smtClean="0">
                <a:solidFill>
                  <a:schemeClr val="bg1"/>
                </a:solidFill>
              </a:rPr>
              <a:t>!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кама фото\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6"/>
          <a:stretch/>
        </p:blipFill>
        <p:spPr bwMode="auto">
          <a:xfrm>
            <a:off x="282322" y="476672"/>
            <a:ext cx="4248471" cy="285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кама фото\img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9"/>
          <a:stretch/>
        </p:blipFill>
        <p:spPr bwMode="auto">
          <a:xfrm>
            <a:off x="4716016" y="3613081"/>
            <a:ext cx="4069610" cy="27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4853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кама фото\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 bwMode="auto">
          <a:xfrm>
            <a:off x="539552" y="476672"/>
            <a:ext cx="828984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0414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кама фото\565acc3cc5f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"/>
            <a:ext cx="89916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кама фото\ccb1e436085c15ebbebd8cbe0e86c3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99289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1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кама фото\img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84700"/>
            <a:ext cx="812404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2" y="476672"/>
            <a:ext cx="3149776" cy="197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128459" cy="355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2" y="3068960"/>
            <a:ext cx="3149776" cy="355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96" y="476672"/>
            <a:ext cx="4526818" cy="197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17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кама фото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6653"/>
            <a:ext cx="8400932" cy="630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0263" y="764704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 такое водохранилище? Что такое водохранилище? Водохранилище – это искусственный водоём значительной вместимости, образованный обычно в долине реки водопроводными сооружениями для регулирования её стока и дальнейшего использования в народном хозяйстве. Водохранилище – это искусственный водоём значительной вместимости, образованный обычно в долине реки водопроводными сооружениями для регулирования её стока и дальнейшего использования в народном хозяйстве. </a:t>
            </a:r>
          </a:p>
        </p:txBody>
      </p:sp>
    </p:spTree>
    <p:extLst>
      <p:ext uri="{BB962C8B-B14F-4D97-AF65-F5344CB8AC3E}">
        <p14:creationId xmlns:p14="http://schemas.microsoft.com/office/powerpoint/2010/main" val="1475672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hotos.wikimapia.org/p/00/00/77/64/54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1" y="692695"/>
            <a:ext cx="8544950" cy="58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784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Нижнекамское  водохранилище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113</TotalTime>
  <Words>90</Words>
  <Application>Microsoft Office PowerPoint</Application>
  <PresentationFormat>Экран (4:3)</PresentationFormat>
  <Paragraphs>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Filial</dc:creator>
  <cp:lastModifiedBy>Карим</cp:lastModifiedBy>
  <cp:revision>13</cp:revision>
  <dcterms:created xsi:type="dcterms:W3CDTF">2016-03-11T07:16:46Z</dcterms:created>
  <dcterms:modified xsi:type="dcterms:W3CDTF">2018-04-02T17:58:19Z</dcterms:modified>
</cp:coreProperties>
</file>