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06" autoAdjust="0"/>
  </p:normalViewPr>
  <p:slideViewPr>
    <p:cSldViewPr>
      <p:cViewPr varScale="1">
        <p:scale>
          <a:sx n="86" d="100"/>
          <a:sy n="86" d="100"/>
        </p:scale>
        <p:origin x="-14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653B7-67BA-4007-9C29-D41C1DAF43A3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8E116-C653-4B61-B751-7218E665D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E116-C653-4B61-B751-7218E665DF8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2362200"/>
            <a:ext cx="6172200" cy="25146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cap="none" dirty="0" smtClean="0">
                <a:ln/>
                <a:solidFill>
                  <a:schemeClr val="accent3"/>
                </a:solidFill>
                <a:latin typeface="Gabriola" pitchFamily="82" charset="0"/>
              </a:rPr>
              <a:t>РАЗВИВАЮЩАЯ СРЕДА</a:t>
            </a:r>
            <a:br>
              <a:rPr lang="ru-RU" sz="5400" cap="none" dirty="0" smtClean="0">
                <a:ln/>
                <a:solidFill>
                  <a:schemeClr val="accent3"/>
                </a:solidFill>
                <a:latin typeface="Gabriola" pitchFamily="82" charset="0"/>
              </a:rPr>
            </a:br>
            <a:r>
              <a:rPr lang="ru-RU" sz="5400" cap="none" dirty="0" smtClean="0">
                <a:ln/>
                <a:solidFill>
                  <a:schemeClr val="accent3"/>
                </a:solidFill>
                <a:latin typeface="Gabriola" pitchFamily="82" charset="0"/>
              </a:rPr>
              <a:t>ЛОГОПЕДИЧЕСКОГО </a:t>
            </a:r>
            <a:br>
              <a:rPr lang="ru-RU" sz="5400" cap="none" dirty="0" smtClean="0">
                <a:ln/>
                <a:solidFill>
                  <a:schemeClr val="accent3"/>
                </a:solidFill>
                <a:latin typeface="Gabriola" pitchFamily="82" charset="0"/>
              </a:rPr>
            </a:br>
            <a:r>
              <a:rPr lang="ru-RU" sz="5400" cap="none" dirty="0" smtClean="0">
                <a:ln/>
                <a:solidFill>
                  <a:schemeClr val="accent3"/>
                </a:solidFill>
                <a:latin typeface="Gabriola" pitchFamily="82" charset="0"/>
              </a:rPr>
              <a:t>КАБИНЕТА</a:t>
            </a:r>
            <a:endParaRPr lang="ru-RU" sz="5400" cap="none" dirty="0">
              <a:ln/>
              <a:solidFill>
                <a:schemeClr val="accent3"/>
              </a:solidFill>
              <a:latin typeface="Gabriola" pitchFamily="82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610600" cy="65992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dirty="0" smtClean="0">
                <a:ln/>
                <a:solidFill>
                  <a:schemeClr val="accent3"/>
                </a:solidFill>
                <a:latin typeface="+mj-lt"/>
              </a:rPr>
              <a:t>Центр психолого-педагогической медицинской и социальной помощи</a:t>
            </a:r>
          </a:p>
          <a:p>
            <a:pPr algn="ctr"/>
            <a:r>
              <a:rPr lang="ru-RU" sz="1600" dirty="0" smtClean="0">
                <a:ln/>
                <a:solidFill>
                  <a:schemeClr val="accent3"/>
                </a:solidFill>
                <a:latin typeface="+mj-lt"/>
              </a:rPr>
              <a:t>г. Владивосток</a:t>
            </a:r>
            <a:endParaRPr lang="ru-RU" sz="1600" dirty="0">
              <a:ln/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2438400" y="304800"/>
            <a:ext cx="61722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6"/>
          <p:cNvSpPr txBox="1">
            <a:spLocks/>
          </p:cNvSpPr>
          <p:nvPr/>
        </p:nvSpPr>
        <p:spPr>
          <a:xfrm>
            <a:off x="2362200" y="304800"/>
            <a:ext cx="61722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6"/>
          <p:cNvSpPr txBox="1">
            <a:spLocks/>
          </p:cNvSpPr>
          <p:nvPr/>
        </p:nvSpPr>
        <p:spPr>
          <a:xfrm>
            <a:off x="2133600" y="6019800"/>
            <a:ext cx="6781800" cy="659922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n-ea"/>
                <a:cs typeface="+mn-cs"/>
              </a:rPr>
              <a:t>Учитель-логопед АРХИПОВА Наталья Юрьевна </a:t>
            </a:r>
            <a:endParaRPr kumimoji="0" lang="ru-RU" sz="1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Задачи логопедического кабинета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ru-RU" dirty="0" smtClean="0"/>
              <a:t>Консультативно-диагностическая работа и отбор детей для осуществления коррекционной работы в кабинете;</a:t>
            </a:r>
          </a:p>
          <a:p>
            <a:r>
              <a:rPr lang="ru-RU" dirty="0" smtClean="0"/>
              <a:t>Проведение индивидуальных и групповых логопедических занятий;</a:t>
            </a:r>
          </a:p>
          <a:p>
            <a:r>
              <a:rPr lang="ru-RU" dirty="0" smtClean="0"/>
              <a:t>Консультативная работа с родителями, привлечение родителей к участию в выполнении в доступных формах логопедических заданий, созданию условий для речевого режима и благоприятного климата в семье; </a:t>
            </a:r>
          </a:p>
          <a:p>
            <a:r>
              <a:rPr lang="ru-RU" dirty="0" smtClean="0"/>
              <a:t>Пропаганда логопедических знаний.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Рабочие зоны кабинета: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90600"/>
            <a:ext cx="3657600" cy="838200"/>
          </a:xfrm>
        </p:spPr>
        <p:txBody>
          <a:bodyPr/>
          <a:lstStyle/>
          <a:p>
            <a:pPr algn="ctr"/>
            <a:r>
              <a:rPr lang="ru-RU" sz="1800" dirty="0" smtClean="0"/>
              <a:t>Уголок для индивидуальных занятий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43400" y="990600"/>
            <a:ext cx="3657600" cy="838200"/>
          </a:xfrm>
        </p:spPr>
        <p:txBody>
          <a:bodyPr/>
          <a:lstStyle/>
          <a:p>
            <a:pPr algn="ctr"/>
            <a:r>
              <a:rPr lang="ru-RU" sz="1800" dirty="0" smtClean="0"/>
              <a:t>Уголок развития мелкой моторики и психических процессов </a:t>
            </a:r>
            <a:endParaRPr lang="ru-RU" sz="1800" dirty="0"/>
          </a:p>
        </p:txBody>
      </p:sp>
      <p:pic>
        <p:nvPicPr>
          <p:cNvPr id="1026" name="Picture 2" descr="G:\личный кабинет\P80212-0825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0" y="2514600"/>
            <a:ext cx="3938440" cy="2916249"/>
          </a:xfrm>
          <a:prstGeom prst="rect">
            <a:avLst/>
          </a:prstGeom>
          <a:noFill/>
        </p:spPr>
      </p:pic>
      <p:pic>
        <p:nvPicPr>
          <p:cNvPr id="1027" name="Picture 3" descr="G:\личный кабинет\P80217-1231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1991" y="2362200"/>
            <a:ext cx="2877568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667000" y="304800"/>
            <a:ext cx="3657600" cy="658368"/>
          </a:xfrm>
        </p:spPr>
        <p:txBody>
          <a:bodyPr/>
          <a:lstStyle/>
          <a:p>
            <a:pPr algn="ctr"/>
            <a:r>
              <a:rPr lang="ru-RU" sz="1800" dirty="0" smtClean="0"/>
              <a:t>Зона</a:t>
            </a:r>
          </a:p>
          <a:p>
            <a:pPr algn="ctr"/>
            <a:r>
              <a:rPr lang="ru-RU" sz="1800" dirty="0" smtClean="0"/>
              <a:t> групповых занятий</a:t>
            </a:r>
            <a:endParaRPr lang="ru-RU" sz="1800" dirty="0"/>
          </a:p>
        </p:txBody>
      </p:sp>
      <p:pic>
        <p:nvPicPr>
          <p:cNvPr id="2050" name="Picture 2" descr="G:\личный кабинет\P70214-1001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066800"/>
            <a:ext cx="4836737" cy="3581400"/>
          </a:xfrm>
          <a:prstGeom prst="rect">
            <a:avLst/>
          </a:prstGeom>
          <a:noFill/>
        </p:spPr>
      </p:pic>
      <p:pic>
        <p:nvPicPr>
          <p:cNvPr id="2051" name="Picture 3" descr="G:\личный кабинет\P80212-0912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684" y="2133600"/>
            <a:ext cx="4630916" cy="342899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личный кабинет\P80212-0828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3572384" cy="4824560"/>
          </a:xfrm>
          <a:prstGeom prst="rect">
            <a:avLst/>
          </a:prstGeom>
          <a:noFill/>
        </p:spPr>
      </p:pic>
      <p:pic>
        <p:nvPicPr>
          <p:cNvPr id="3075" name="Picture 3" descr="G:\личный кабинет\IMG-20161026-WA00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76400"/>
            <a:ext cx="6019800" cy="33861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17550"/>
          </a:xfrm>
        </p:spPr>
        <p:txBody>
          <a:bodyPr anchor="t"/>
          <a:lstStyle/>
          <a:p>
            <a:pPr algn="ctr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Методический уголок логопеда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G:\личный кабинет\P80212-0817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5145464" cy="3810000"/>
          </a:xfrm>
          <a:prstGeom prst="rect">
            <a:avLst/>
          </a:prstGeom>
          <a:noFill/>
        </p:spPr>
      </p:pic>
      <p:pic>
        <p:nvPicPr>
          <p:cNvPr id="4099" name="Picture 3" descr="G:\личный кабинет\P80217-1352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743200"/>
            <a:ext cx="4829175" cy="35758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</TotalTime>
  <Words>93</Words>
  <Application>Microsoft Office PowerPoint</Application>
  <PresentationFormat>Экран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РАЗВИВАЮЩАЯ СРЕДА ЛОГОПЕДИЧЕСКОГО  КАБИНЕТА</vt:lpstr>
      <vt:lpstr>Задачи логопедического кабинета:</vt:lpstr>
      <vt:lpstr>Рабочие зоны кабинета:</vt:lpstr>
      <vt:lpstr>Слайд 4</vt:lpstr>
      <vt:lpstr>Слайд 5</vt:lpstr>
      <vt:lpstr>Методический уголок логопеда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СРЕДА ЛОГОПЕДИЧЕСКОГО  КАБИНЕТА</dc:title>
  <dc:creator>Андрей Архипов</dc:creator>
  <cp:lastModifiedBy>Андрей Архипов</cp:lastModifiedBy>
  <cp:revision>8</cp:revision>
  <dcterms:created xsi:type="dcterms:W3CDTF">2018-04-03T04:40:41Z</dcterms:created>
  <dcterms:modified xsi:type="dcterms:W3CDTF">2018-04-03T05:50:40Z</dcterms:modified>
</cp:coreProperties>
</file>