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0961" y="1866507"/>
            <a:ext cx="10765410" cy="1508289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Международный конкурс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«лучший кабинет психолога»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175469"/>
          </a:xfrm>
        </p:spPr>
        <p:txBody>
          <a:bodyPr>
            <a:normAutofit/>
          </a:bodyPr>
          <a:lstStyle/>
          <a:p>
            <a:r>
              <a:rPr lang="ru-RU" dirty="0" smtClean="0"/>
              <a:t>Педагог – психолог </a:t>
            </a:r>
            <a:r>
              <a:rPr lang="ru-RU" dirty="0" err="1" smtClean="0"/>
              <a:t>Борненкова</a:t>
            </a:r>
            <a:r>
              <a:rPr lang="ru-RU" dirty="0" smtClean="0"/>
              <a:t> Екатерина Алексеевна </a:t>
            </a:r>
          </a:p>
          <a:p>
            <a:r>
              <a:rPr lang="ru-RU" dirty="0" smtClean="0"/>
              <a:t>ГБОУ Центр Образования «Школа здоровья» №1679</a:t>
            </a:r>
          </a:p>
          <a:p>
            <a:r>
              <a:rPr lang="ru-RU" dirty="0" smtClean="0"/>
              <a:t>Г. Москва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52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0862" y="711984"/>
            <a:ext cx="4397408" cy="586321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Рабочее место психолога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Для </a:t>
            </a:r>
            <a:r>
              <a:rPr lang="ru-RU" dirty="0" smtClean="0"/>
              <a:t>методической работы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хранения </a:t>
            </a:r>
            <a:r>
              <a:rPr lang="ru-RU" dirty="0" smtClean="0"/>
              <a:t>документации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консультирования родителей и педагогов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52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3235751" cy="16002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Место для индивидуальных и мини-групповых занятий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3235751" cy="3094485"/>
          </a:xfrm>
        </p:spPr>
        <p:txBody>
          <a:bodyPr/>
          <a:lstStyle/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развития интеллектуальной сферы детей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творческих развивающих занятий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 </a:t>
            </a:r>
            <a:r>
              <a:rPr lang="ru-RU" dirty="0" smtClean="0"/>
              <a:t>коррекционно-развивающих занятий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6" t="11" r="8568" b="1298"/>
          <a:stretch/>
        </p:blipFill>
        <p:spPr>
          <a:xfrm>
            <a:off x="4619501" y="750888"/>
            <a:ext cx="6329548" cy="5467350"/>
          </a:xfrm>
        </p:spPr>
      </p:pic>
    </p:spTree>
    <p:extLst>
      <p:ext uri="{BB962C8B-B14F-4D97-AF65-F5344CB8AC3E}">
        <p14:creationId xmlns:p14="http://schemas.microsoft.com/office/powerpoint/2010/main" xmlns="" val="164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59" y="1524000"/>
            <a:ext cx="3412500" cy="53104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Песочная терапия</a:t>
            </a:r>
            <a:endParaRPr lang="ru-RU" sz="2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27" t="1034" r="6270" b="1034"/>
          <a:stretch/>
        </p:blipFill>
        <p:spPr>
          <a:xfrm>
            <a:off x="7089399" y="1549893"/>
            <a:ext cx="4958057" cy="461568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59" y="2130459"/>
            <a:ext cx="3412499" cy="4088226"/>
          </a:xfrm>
        </p:spPr>
        <p:txBody>
          <a:bodyPr/>
          <a:lstStyle/>
          <a:p>
            <a:r>
              <a:rPr lang="ru-RU" dirty="0" smtClean="0"/>
              <a:t>Место для проведения песочной терапии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релаксации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снятия эмоционального и мышечного напряжения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хранения коллекции песочных фигурок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хранения дидактических игр и игрушек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хранения методической литературы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7" r="19039"/>
          <a:stretch/>
        </p:blipFill>
        <p:spPr>
          <a:xfrm>
            <a:off x="3926484" y="1009113"/>
            <a:ext cx="2950590" cy="51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5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524000"/>
            <a:ext cx="4630918" cy="955249"/>
          </a:xfrm>
        </p:spPr>
        <p:txBody>
          <a:bodyPr>
            <a:normAutofit fontScale="90000"/>
          </a:bodyPr>
          <a:lstStyle/>
          <a:p>
            <a:r>
              <a:rPr lang="ru-RU" dirty="0"/>
              <a:t>Набор психолога «</a:t>
            </a:r>
            <a:r>
              <a:rPr lang="ru-RU" dirty="0" err="1"/>
              <a:t>Пертра</a:t>
            </a:r>
            <a:r>
              <a:rPr lang="ru-RU" dirty="0"/>
              <a:t>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1" y="2790335"/>
            <a:ext cx="4018174" cy="16496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Предназначен для психологического развития и коррекции детей с особыми образовательными потребностями. 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648"/>
          <a:stretch/>
        </p:blipFill>
        <p:spPr>
          <a:xfrm>
            <a:off x="6476215" y="398396"/>
            <a:ext cx="4034671" cy="630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1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3612823" cy="1600200"/>
          </a:xfrm>
        </p:spPr>
        <p:txBody>
          <a:bodyPr/>
          <a:lstStyle/>
          <a:p>
            <a:r>
              <a:rPr lang="ru-RU" dirty="0" smtClean="0"/>
              <a:t>Место для подгрупповых занятий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" r="5216"/>
          <a:stretch>
            <a:fillRect/>
          </a:stretch>
        </p:blipFill>
        <p:spPr>
          <a:xfrm>
            <a:off x="4976813" y="750888"/>
            <a:ext cx="6529387" cy="54673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3612823" cy="3094485"/>
          </a:xfrm>
        </p:spPr>
        <p:txBody>
          <a:bodyPr/>
          <a:lstStyle/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развития интеллектуальной сферы детей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релаксации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smtClean="0"/>
              <a:t>развития эмоционально-волевой сферы детей</a:t>
            </a:r>
          </a:p>
          <a:p>
            <a:r>
              <a:rPr lang="ru-RU" dirty="0" smtClean="0"/>
              <a:t>Д</a:t>
            </a:r>
            <a:r>
              <a:rPr lang="ru-RU" dirty="0" smtClean="0"/>
              <a:t>ля </a:t>
            </a:r>
            <a:r>
              <a:rPr lang="ru-RU" dirty="0" err="1" smtClean="0"/>
              <a:t>игротерапии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48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1" y="1524000"/>
            <a:ext cx="3835729" cy="1600200"/>
          </a:xfrm>
        </p:spPr>
        <p:txBody>
          <a:bodyPr/>
          <a:lstStyle/>
          <a:p>
            <a:r>
              <a:rPr lang="ru-RU" dirty="0" smtClean="0"/>
              <a:t>Место для хранения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6280" y="3124199"/>
            <a:ext cx="3835729" cy="3094485"/>
          </a:xfrm>
        </p:spPr>
        <p:txBody>
          <a:bodyPr/>
          <a:lstStyle/>
          <a:p>
            <a:r>
              <a:rPr lang="ru-RU" dirty="0" smtClean="0"/>
              <a:t>Методической литературы</a:t>
            </a:r>
          </a:p>
          <a:p>
            <a:r>
              <a:rPr lang="ru-RU" dirty="0" smtClean="0"/>
              <a:t>Документации</a:t>
            </a:r>
          </a:p>
          <a:p>
            <a:r>
              <a:rPr lang="ru-RU" dirty="0" smtClean="0"/>
              <a:t>Дидактических пособий</a:t>
            </a:r>
          </a:p>
          <a:p>
            <a:r>
              <a:rPr lang="ru-RU" dirty="0" smtClean="0"/>
              <a:t>Игр и игрушек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49"/>
          <a:stretch/>
        </p:blipFill>
        <p:spPr>
          <a:xfrm>
            <a:off x="6004049" y="593768"/>
            <a:ext cx="4732020" cy="5946635"/>
          </a:xfrm>
        </p:spPr>
      </p:pic>
    </p:spTree>
    <p:extLst>
      <p:ext uri="{BB962C8B-B14F-4D97-AF65-F5344CB8AC3E}">
        <p14:creationId xmlns:p14="http://schemas.microsoft.com/office/powerpoint/2010/main" xmlns="" val="26997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753533"/>
            <a:ext cx="10212779" cy="337908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Благодарю за внимание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8170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130</TotalTime>
  <Words>131</Words>
  <Application>Microsoft Office PowerPoint</Application>
  <PresentationFormat>Произвольный</PresentationFormat>
  <Paragraphs>32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След самолета</vt:lpstr>
      <vt:lpstr>Международный конкурс  «лучший кабинет психолога»</vt:lpstr>
      <vt:lpstr>Рабочее место психолога</vt:lpstr>
      <vt:lpstr>Место для индивидуальных и мини-групповых занятий</vt:lpstr>
      <vt:lpstr>Песочная терапия</vt:lpstr>
      <vt:lpstr>Набор психолога «Пертра»</vt:lpstr>
      <vt:lpstr>Место для подгрупповых занятий</vt:lpstr>
      <vt:lpstr>Место для хранения</vt:lpstr>
      <vt:lpstr>Благодарю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конкурс  «лучший кабинет психолога»</dc:title>
  <dc:creator>Пользователь Windows</dc:creator>
  <cp:lastModifiedBy>Katia</cp:lastModifiedBy>
  <cp:revision>16</cp:revision>
  <dcterms:created xsi:type="dcterms:W3CDTF">2018-04-03T18:27:35Z</dcterms:created>
  <dcterms:modified xsi:type="dcterms:W3CDTF">2018-04-18T13:34:04Z</dcterms:modified>
</cp:coreProperties>
</file>