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267AB-5762-469D-AAFC-0BD9762CC40D}" type="datetimeFigureOut">
              <a:rPr lang="ru-RU" smtClean="0"/>
              <a:pPr/>
              <a:t>09.04.2018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4A49-85E6-4A8A-93FE-B0BB35129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196752"/>
            <a:ext cx="6912768" cy="2592288"/>
          </a:xfrm>
        </p:spPr>
        <p:txBody>
          <a:bodyPr>
            <a:normAutofit fontScale="90000"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ДОЛЖЕН ЗНАТЬ </a:t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КАЖДЫЙ РЕБЁНОК!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980728"/>
            <a:ext cx="341987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с мамой или с папой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 поедете все вместе,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забудь, что ты — ребенок,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Должен ехать в детском кресле!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Должен быть ремнем пристегнут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 и мама с папой тоже!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Соблюдать все надо строго!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Это, друг, тебе поможет.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2708920"/>
            <a:ext cx="431796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27984" y="980728"/>
            <a:ext cx="341987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Смотрит за порядком строго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Полицейский — верный страж!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охранник на дороге,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еще помощник наш!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rcRect l="7190" r="1600" b="3434"/>
          <a:stretch>
            <a:fillRect/>
          </a:stretch>
        </p:blipFill>
        <p:spPr bwMode="auto">
          <a:xfrm>
            <a:off x="599946" y="2204864"/>
            <a:ext cx="397205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620688"/>
            <a:ext cx="424847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выходишь на дорогу-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Перехода рядом нет.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спеши, постой немного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послушай наш совет: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Посмотри сперва налево,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Убедись, что нет машин.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Перейди до середины.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Тут же снова не спеши.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Посмотри сперва направо.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 машин — смелей вперед!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ты знаешь. Браво!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Настоящий пешеход!</a:t>
            </a: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348880"/>
            <a:ext cx="3972054" cy="4173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03648" y="692696"/>
            <a:ext cx="676875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дорожные</a:t>
            </a:r>
            <a:b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Детям знать положено!</a:t>
            </a:r>
            <a:b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не только твердо знать,</a:t>
            </a:r>
            <a:b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 еще и соблюдать!</a:t>
            </a:r>
            <a:b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Будешь ты умен и смел,</a:t>
            </a:r>
            <a:b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еще здоров и цел!</a:t>
            </a:r>
          </a:p>
          <a:p>
            <a:pPr algn="ctr"/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139952" y="1196752"/>
            <a:ext cx="482453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Знает каждый из детей,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Нету правила мудрей: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«Правила дорожные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Соблюдать положено!»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31840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3744416" cy="3969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1196752"/>
            <a:ext cx="4824536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Каждый юный пешеход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Пешеходный переход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«зебру» должен знать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по ней только шагать.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31840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963387"/>
            <a:ext cx="4860032" cy="3444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067944" y="1124744"/>
            <a:ext cx="4824536" cy="3744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Светофор — дорожный друг-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Управляет всем вокруг.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Красный свет — грозный вид.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опасности таит.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свет горит такой,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Значит, как солдатик, стой!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Желтый — словно солнышко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Теплое, весеннее.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Предлагает подождать,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Дарит настроение.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зеленый — не зевай</a:t>
            </a:r>
            <a:b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вперед смелей шагай!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31840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1560" y="476672"/>
            <a:ext cx="4072564" cy="595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868144" y="332656"/>
            <a:ext cx="3275856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Есть еще у нас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помощник-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наш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дорожный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знак.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 подскажет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поможет,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нам делать 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как.</a:t>
            </a:r>
            <a:endParaRPr lang="ru-RU" sz="2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131840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rcRect l="3642" t="3723" r="2536" b="5074"/>
          <a:stretch>
            <a:fillRect/>
          </a:stretch>
        </p:blipFill>
        <p:spPr bwMode="auto">
          <a:xfrm>
            <a:off x="0" y="2708920"/>
            <a:ext cx="5546086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932040" y="404664"/>
            <a:ext cx="341987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Если знак в каемке красной - 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Значит — делать так нельзя!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Значит — действие опасно!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Слушайтесь его, друзья!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75856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rcRect t="4041" r="52619"/>
          <a:stretch>
            <a:fillRect/>
          </a:stretch>
        </p:blipFill>
        <p:spPr bwMode="auto">
          <a:xfrm>
            <a:off x="1979712" y="1268760"/>
            <a:ext cx="2627784" cy="2631082"/>
          </a:xfrm>
          <a:prstGeom prst="rect">
            <a:avLst/>
          </a:prstGeom>
          <a:noFill/>
        </p:spPr>
      </p:pic>
      <p:pic>
        <p:nvPicPr>
          <p:cNvPr id="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rcRect l="52065"/>
          <a:stretch>
            <a:fillRect/>
          </a:stretch>
        </p:blipFill>
        <p:spPr bwMode="auto">
          <a:xfrm>
            <a:off x="0" y="3789040"/>
            <a:ext cx="2656007" cy="2739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764704"/>
            <a:ext cx="341987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синей же каемке знак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Разрешает делать так.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Информацию дает, что и где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 с вами ждет!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rcRect l="7584" t="11097" r="7584" b="29718"/>
          <a:stretch>
            <a:fillRect/>
          </a:stretch>
        </p:blipFill>
        <p:spPr bwMode="auto">
          <a:xfrm>
            <a:off x="467544" y="263691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764704"/>
            <a:ext cx="3419872" cy="532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Никогда возле машины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перебегай дорогу.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Помни, даже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супершины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Быстро тормозить не могут!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03848" y="2564904"/>
            <a:ext cx="4752528" cy="4293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Галина\Рабочий стол\0073846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764704"/>
            <a:ext cx="454128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48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ЭТО  ДОЛЖЕН ЗНАТЬ  КАЖДЫЙ РЕБЁНОК!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 ДОЛЖЕН ЗНАТЬ  КАЖДЫЙ РЕБЁНОК!</dc:title>
  <dc:creator>Галина</dc:creator>
  <cp:lastModifiedBy>Галина</cp:lastModifiedBy>
  <cp:revision>16</cp:revision>
  <dcterms:created xsi:type="dcterms:W3CDTF">2018-04-05T07:46:31Z</dcterms:created>
  <dcterms:modified xsi:type="dcterms:W3CDTF">2018-04-09T03:51:27Z</dcterms:modified>
</cp:coreProperties>
</file>