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259AFA-1C60-4167-B6A8-5A4643925CFC}" type="doc">
      <dgm:prSet loTypeId="urn:microsoft.com/office/officeart/2005/8/layout/pyramid1" loCatId="pyramid" qsTypeId="urn:microsoft.com/office/officeart/2005/8/quickstyle/simple5" qsCatId="simple" csTypeId="urn:microsoft.com/office/officeart/2005/8/colors/accent1_3" csCatId="accent1" phldr="1"/>
      <dgm:spPr/>
    </dgm:pt>
    <dgm:pt modelId="{4905FB09-A3BA-47C8-8996-475FEB0C5E7B}">
      <dgm:prSet phldrT="[Текст]"/>
      <dgm:spPr/>
      <dgm:t>
        <a:bodyPr/>
        <a:lstStyle/>
        <a:p>
          <a:r>
            <a:rPr lang="ru-RU" dirty="0" smtClean="0"/>
            <a:t>4 строчка</a:t>
          </a:r>
          <a:endParaRPr lang="ru-RU" dirty="0"/>
        </a:p>
      </dgm:t>
    </dgm:pt>
    <dgm:pt modelId="{28E992E3-176B-410B-9181-3071D47F564A}" type="parTrans" cxnId="{2B3618A2-60B8-49E0-B3AD-1B17F391C2DC}">
      <dgm:prSet/>
      <dgm:spPr/>
      <dgm:t>
        <a:bodyPr/>
        <a:lstStyle/>
        <a:p>
          <a:endParaRPr lang="ru-RU"/>
        </a:p>
      </dgm:t>
    </dgm:pt>
    <dgm:pt modelId="{55191883-AFA3-490A-87E7-A788059E7D88}" type="sibTrans" cxnId="{2B3618A2-60B8-49E0-B3AD-1B17F391C2DC}">
      <dgm:prSet/>
      <dgm:spPr/>
      <dgm:t>
        <a:bodyPr/>
        <a:lstStyle/>
        <a:p>
          <a:endParaRPr lang="ru-RU"/>
        </a:p>
      </dgm:t>
    </dgm:pt>
    <dgm:pt modelId="{EA891DBD-3719-45EB-B5D6-135F63821788}">
      <dgm:prSet phldrT="[Текст]"/>
      <dgm:spPr/>
      <dgm:t>
        <a:bodyPr/>
        <a:lstStyle/>
        <a:p>
          <a:r>
            <a:rPr lang="ru-RU" smtClean="0"/>
            <a:t>5 строчка</a:t>
          </a:r>
          <a:endParaRPr lang="ru-RU" dirty="0"/>
        </a:p>
      </dgm:t>
    </dgm:pt>
    <dgm:pt modelId="{6F1CA1E4-B6B1-4DE5-8C42-757478844E4B}" type="parTrans" cxnId="{768FC949-7FC5-47B3-AE83-632125DEB7BB}">
      <dgm:prSet/>
      <dgm:spPr/>
      <dgm:t>
        <a:bodyPr/>
        <a:lstStyle/>
        <a:p>
          <a:endParaRPr lang="ru-RU"/>
        </a:p>
      </dgm:t>
    </dgm:pt>
    <dgm:pt modelId="{BFCC33A0-2881-46D9-A143-7DE9C2818BD6}" type="sibTrans" cxnId="{768FC949-7FC5-47B3-AE83-632125DEB7BB}">
      <dgm:prSet/>
      <dgm:spPr/>
      <dgm:t>
        <a:bodyPr/>
        <a:lstStyle/>
        <a:p>
          <a:endParaRPr lang="ru-RU"/>
        </a:p>
      </dgm:t>
    </dgm:pt>
    <dgm:pt modelId="{E46B0444-977A-4F52-8933-AADD6F6166CA}">
      <dgm:prSet phldrT="[Текст]" custT="1"/>
      <dgm:spPr/>
      <dgm:t>
        <a:bodyPr/>
        <a:lstStyle/>
        <a:p>
          <a:r>
            <a:rPr lang="ru-RU" sz="2000" dirty="0" smtClean="0"/>
            <a:t>1 строчка</a:t>
          </a:r>
          <a:endParaRPr lang="ru-RU" sz="2000" dirty="0"/>
        </a:p>
      </dgm:t>
    </dgm:pt>
    <dgm:pt modelId="{A22D4A9D-0567-4198-A70A-A80F252EDC30}" type="parTrans" cxnId="{B26ED6FB-C8D9-406C-B0B0-4B03D805A820}">
      <dgm:prSet/>
      <dgm:spPr/>
      <dgm:t>
        <a:bodyPr/>
        <a:lstStyle/>
        <a:p>
          <a:endParaRPr lang="ru-RU"/>
        </a:p>
      </dgm:t>
    </dgm:pt>
    <dgm:pt modelId="{300E38B9-CDEC-4535-911B-0BEE23AF8B43}" type="sibTrans" cxnId="{B26ED6FB-C8D9-406C-B0B0-4B03D805A820}">
      <dgm:prSet/>
      <dgm:spPr/>
      <dgm:t>
        <a:bodyPr/>
        <a:lstStyle/>
        <a:p>
          <a:endParaRPr lang="ru-RU"/>
        </a:p>
      </dgm:t>
    </dgm:pt>
    <dgm:pt modelId="{9529EB5C-7F76-457B-8EE9-2D3DC10E310B}">
      <dgm:prSet/>
      <dgm:spPr/>
      <dgm:t>
        <a:bodyPr/>
        <a:lstStyle/>
        <a:p>
          <a:r>
            <a:rPr lang="ru-RU" dirty="0" smtClean="0"/>
            <a:t>2 строчка</a:t>
          </a:r>
          <a:endParaRPr lang="ru-RU" dirty="0"/>
        </a:p>
      </dgm:t>
    </dgm:pt>
    <dgm:pt modelId="{0B395B7E-EEE6-4268-B462-B1A5E82F64ED}" type="parTrans" cxnId="{77C71B9C-BDEA-4020-8FD7-A18A252C3059}">
      <dgm:prSet/>
      <dgm:spPr/>
      <dgm:t>
        <a:bodyPr/>
        <a:lstStyle/>
        <a:p>
          <a:endParaRPr lang="ru-RU"/>
        </a:p>
      </dgm:t>
    </dgm:pt>
    <dgm:pt modelId="{FD98F84B-03C4-48A6-A808-AFB8D129B7E9}" type="sibTrans" cxnId="{77C71B9C-BDEA-4020-8FD7-A18A252C3059}">
      <dgm:prSet/>
      <dgm:spPr/>
      <dgm:t>
        <a:bodyPr/>
        <a:lstStyle/>
        <a:p>
          <a:endParaRPr lang="ru-RU"/>
        </a:p>
      </dgm:t>
    </dgm:pt>
    <dgm:pt modelId="{A0F316A2-27E0-4F39-A4AD-292BE2C30DCD}">
      <dgm:prSet/>
      <dgm:spPr/>
      <dgm:t>
        <a:bodyPr/>
        <a:lstStyle/>
        <a:p>
          <a:r>
            <a:rPr lang="ru-RU" dirty="0" smtClean="0"/>
            <a:t>3 строчка</a:t>
          </a:r>
          <a:endParaRPr lang="ru-RU" dirty="0"/>
        </a:p>
      </dgm:t>
    </dgm:pt>
    <dgm:pt modelId="{6C627680-E64D-4EF6-8C52-AFE47A7503BB}" type="parTrans" cxnId="{00697BF1-453A-4483-ACAF-F3CEB8ECE7E6}">
      <dgm:prSet/>
      <dgm:spPr/>
      <dgm:t>
        <a:bodyPr/>
        <a:lstStyle/>
        <a:p>
          <a:endParaRPr lang="ru-RU"/>
        </a:p>
      </dgm:t>
    </dgm:pt>
    <dgm:pt modelId="{1502E95A-9BEA-492C-8C9A-5072CCFBDCD6}" type="sibTrans" cxnId="{00697BF1-453A-4483-ACAF-F3CEB8ECE7E6}">
      <dgm:prSet/>
      <dgm:spPr/>
      <dgm:t>
        <a:bodyPr/>
        <a:lstStyle/>
        <a:p>
          <a:endParaRPr lang="ru-RU"/>
        </a:p>
      </dgm:t>
    </dgm:pt>
    <dgm:pt modelId="{86A40B5D-DB27-4B55-8F44-E23AD2C4A1CB}" type="pres">
      <dgm:prSet presAssocID="{2B259AFA-1C60-4167-B6A8-5A4643925CFC}" presName="Name0" presStyleCnt="0">
        <dgm:presLayoutVars>
          <dgm:dir/>
          <dgm:animLvl val="lvl"/>
          <dgm:resizeHandles val="exact"/>
        </dgm:presLayoutVars>
      </dgm:prSet>
      <dgm:spPr/>
    </dgm:pt>
    <dgm:pt modelId="{1E3FD0A5-F45D-4FB2-9D41-C80C4A5A69E9}" type="pres">
      <dgm:prSet presAssocID="{E46B0444-977A-4F52-8933-AADD6F6166CA}" presName="Name8" presStyleCnt="0"/>
      <dgm:spPr/>
    </dgm:pt>
    <dgm:pt modelId="{BCC1EF25-1EDB-450F-AA84-907A5DB0EAF6}" type="pres">
      <dgm:prSet presAssocID="{E46B0444-977A-4F52-8933-AADD6F6166CA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5DDDE0-DB4B-4442-8DF2-43509D16FEA3}" type="pres">
      <dgm:prSet presAssocID="{E46B0444-977A-4F52-8933-AADD6F6166C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70669C-99DF-43F1-A21C-B2A122DD1A2D}" type="pres">
      <dgm:prSet presAssocID="{9529EB5C-7F76-457B-8EE9-2D3DC10E310B}" presName="Name8" presStyleCnt="0"/>
      <dgm:spPr/>
    </dgm:pt>
    <dgm:pt modelId="{1BC749AF-228A-4621-ABC6-89BB48BEA2AF}" type="pres">
      <dgm:prSet presAssocID="{9529EB5C-7F76-457B-8EE9-2D3DC10E310B}" presName="level" presStyleLbl="node1" presStyleIdx="1" presStyleCnt="5">
        <dgm:presLayoutVars>
          <dgm:chMax val="1"/>
          <dgm:bulletEnabled val="1"/>
        </dgm:presLayoutVars>
      </dgm:prSet>
      <dgm:spPr/>
    </dgm:pt>
    <dgm:pt modelId="{ADF05585-41A6-43DD-9533-92E8C2C51140}" type="pres">
      <dgm:prSet presAssocID="{9529EB5C-7F76-457B-8EE9-2D3DC10E310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B803D4D-5EDB-4B8E-96C3-DA6CC751D5BF}" type="pres">
      <dgm:prSet presAssocID="{A0F316A2-27E0-4F39-A4AD-292BE2C30DCD}" presName="Name8" presStyleCnt="0"/>
      <dgm:spPr/>
    </dgm:pt>
    <dgm:pt modelId="{AA55E547-9F7B-4EE5-982C-6C2A733E0ADB}" type="pres">
      <dgm:prSet presAssocID="{A0F316A2-27E0-4F39-A4AD-292BE2C30DCD}" presName="level" presStyleLbl="node1" presStyleIdx="2" presStyleCnt="5">
        <dgm:presLayoutVars>
          <dgm:chMax val="1"/>
          <dgm:bulletEnabled val="1"/>
        </dgm:presLayoutVars>
      </dgm:prSet>
      <dgm:spPr/>
    </dgm:pt>
    <dgm:pt modelId="{C2CD7168-A8CD-4440-9EDB-093195ED58D6}" type="pres">
      <dgm:prSet presAssocID="{A0F316A2-27E0-4F39-A4AD-292BE2C30DC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3FB8F29-BA00-45E5-AE2C-36776483795C}" type="pres">
      <dgm:prSet presAssocID="{4905FB09-A3BA-47C8-8996-475FEB0C5E7B}" presName="Name8" presStyleCnt="0"/>
      <dgm:spPr/>
    </dgm:pt>
    <dgm:pt modelId="{D4A75FBE-715D-4CC2-80E6-2BA602E3F0D5}" type="pres">
      <dgm:prSet presAssocID="{4905FB09-A3BA-47C8-8996-475FEB0C5E7B}" presName="level" presStyleLbl="node1" presStyleIdx="3" presStyleCnt="5">
        <dgm:presLayoutVars>
          <dgm:chMax val="1"/>
          <dgm:bulletEnabled val="1"/>
        </dgm:presLayoutVars>
      </dgm:prSet>
      <dgm:spPr/>
    </dgm:pt>
    <dgm:pt modelId="{2CC37013-6E5C-4C16-81FB-5F374D6389BF}" type="pres">
      <dgm:prSet presAssocID="{4905FB09-A3BA-47C8-8996-475FEB0C5E7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4354CCB-B8E7-451D-819A-DC800AD1115D}" type="pres">
      <dgm:prSet presAssocID="{EA891DBD-3719-45EB-B5D6-135F63821788}" presName="Name8" presStyleCnt="0"/>
      <dgm:spPr/>
    </dgm:pt>
    <dgm:pt modelId="{646E4B0B-644A-43BD-BFCD-21C8BEA7ABBB}" type="pres">
      <dgm:prSet presAssocID="{EA891DBD-3719-45EB-B5D6-135F63821788}" presName="level" presStyleLbl="node1" presStyleIdx="4" presStyleCnt="5">
        <dgm:presLayoutVars>
          <dgm:chMax val="1"/>
          <dgm:bulletEnabled val="1"/>
        </dgm:presLayoutVars>
      </dgm:prSet>
      <dgm:spPr/>
    </dgm:pt>
    <dgm:pt modelId="{2F54A7A5-2B9F-4D3A-9AB1-768F6FB59E7F}" type="pres">
      <dgm:prSet presAssocID="{EA891DBD-3719-45EB-B5D6-135F6382178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B3618A2-60B8-49E0-B3AD-1B17F391C2DC}" srcId="{2B259AFA-1C60-4167-B6A8-5A4643925CFC}" destId="{4905FB09-A3BA-47C8-8996-475FEB0C5E7B}" srcOrd="3" destOrd="0" parTransId="{28E992E3-176B-410B-9181-3071D47F564A}" sibTransId="{55191883-AFA3-490A-87E7-A788059E7D88}"/>
    <dgm:cxn modelId="{00697BF1-453A-4483-ACAF-F3CEB8ECE7E6}" srcId="{2B259AFA-1C60-4167-B6A8-5A4643925CFC}" destId="{A0F316A2-27E0-4F39-A4AD-292BE2C30DCD}" srcOrd="2" destOrd="0" parTransId="{6C627680-E64D-4EF6-8C52-AFE47A7503BB}" sibTransId="{1502E95A-9BEA-492C-8C9A-5072CCFBDCD6}"/>
    <dgm:cxn modelId="{FA786131-97A1-43D2-97E7-589326B1C757}" type="presOf" srcId="{A0F316A2-27E0-4F39-A4AD-292BE2C30DCD}" destId="{AA55E547-9F7B-4EE5-982C-6C2A733E0ADB}" srcOrd="0" destOrd="0" presId="urn:microsoft.com/office/officeart/2005/8/layout/pyramid1"/>
    <dgm:cxn modelId="{B26ED6FB-C8D9-406C-B0B0-4B03D805A820}" srcId="{2B259AFA-1C60-4167-B6A8-5A4643925CFC}" destId="{E46B0444-977A-4F52-8933-AADD6F6166CA}" srcOrd="0" destOrd="0" parTransId="{A22D4A9D-0567-4198-A70A-A80F252EDC30}" sibTransId="{300E38B9-CDEC-4535-911B-0BEE23AF8B43}"/>
    <dgm:cxn modelId="{8FA93F89-7641-46D0-BBA0-A7B4DD551FAB}" type="presOf" srcId="{9529EB5C-7F76-457B-8EE9-2D3DC10E310B}" destId="{1BC749AF-228A-4621-ABC6-89BB48BEA2AF}" srcOrd="0" destOrd="0" presId="urn:microsoft.com/office/officeart/2005/8/layout/pyramid1"/>
    <dgm:cxn modelId="{B884AF6F-730B-4515-A93E-FD36EE18482E}" type="presOf" srcId="{9529EB5C-7F76-457B-8EE9-2D3DC10E310B}" destId="{ADF05585-41A6-43DD-9533-92E8C2C51140}" srcOrd="1" destOrd="0" presId="urn:microsoft.com/office/officeart/2005/8/layout/pyramid1"/>
    <dgm:cxn modelId="{EA0AD69E-E7FF-40FC-9BB2-EF81D6FEEA37}" type="presOf" srcId="{E46B0444-977A-4F52-8933-AADD6F6166CA}" destId="{205DDDE0-DB4B-4442-8DF2-43509D16FEA3}" srcOrd="1" destOrd="0" presId="urn:microsoft.com/office/officeart/2005/8/layout/pyramid1"/>
    <dgm:cxn modelId="{65241963-F7C5-4CB6-BBC9-B294E9545879}" type="presOf" srcId="{A0F316A2-27E0-4F39-A4AD-292BE2C30DCD}" destId="{C2CD7168-A8CD-4440-9EDB-093195ED58D6}" srcOrd="1" destOrd="0" presId="urn:microsoft.com/office/officeart/2005/8/layout/pyramid1"/>
    <dgm:cxn modelId="{39AD3432-D50C-4162-877C-9A3B1635CD63}" type="presOf" srcId="{2B259AFA-1C60-4167-B6A8-5A4643925CFC}" destId="{86A40B5D-DB27-4B55-8F44-E23AD2C4A1CB}" srcOrd="0" destOrd="0" presId="urn:microsoft.com/office/officeart/2005/8/layout/pyramid1"/>
    <dgm:cxn modelId="{FF117458-AB8B-412E-A72E-2106EC72CD0B}" type="presOf" srcId="{4905FB09-A3BA-47C8-8996-475FEB0C5E7B}" destId="{D4A75FBE-715D-4CC2-80E6-2BA602E3F0D5}" srcOrd="0" destOrd="0" presId="urn:microsoft.com/office/officeart/2005/8/layout/pyramid1"/>
    <dgm:cxn modelId="{78D695AF-E28E-4B7B-BD15-D3689CC1DAFD}" type="presOf" srcId="{E46B0444-977A-4F52-8933-AADD6F6166CA}" destId="{BCC1EF25-1EDB-450F-AA84-907A5DB0EAF6}" srcOrd="0" destOrd="0" presId="urn:microsoft.com/office/officeart/2005/8/layout/pyramid1"/>
    <dgm:cxn modelId="{43F0DF0F-4253-44B5-B2E4-167EB68CC971}" type="presOf" srcId="{EA891DBD-3719-45EB-B5D6-135F63821788}" destId="{2F54A7A5-2B9F-4D3A-9AB1-768F6FB59E7F}" srcOrd="1" destOrd="0" presId="urn:microsoft.com/office/officeart/2005/8/layout/pyramid1"/>
    <dgm:cxn modelId="{77C71B9C-BDEA-4020-8FD7-A18A252C3059}" srcId="{2B259AFA-1C60-4167-B6A8-5A4643925CFC}" destId="{9529EB5C-7F76-457B-8EE9-2D3DC10E310B}" srcOrd="1" destOrd="0" parTransId="{0B395B7E-EEE6-4268-B462-B1A5E82F64ED}" sibTransId="{FD98F84B-03C4-48A6-A808-AFB8D129B7E9}"/>
    <dgm:cxn modelId="{768FC949-7FC5-47B3-AE83-632125DEB7BB}" srcId="{2B259AFA-1C60-4167-B6A8-5A4643925CFC}" destId="{EA891DBD-3719-45EB-B5D6-135F63821788}" srcOrd="4" destOrd="0" parTransId="{6F1CA1E4-B6B1-4DE5-8C42-757478844E4B}" sibTransId="{BFCC33A0-2881-46D9-A143-7DE9C2818BD6}"/>
    <dgm:cxn modelId="{6F8B08F5-7596-4026-A722-4C282AB90740}" type="presOf" srcId="{EA891DBD-3719-45EB-B5D6-135F63821788}" destId="{646E4B0B-644A-43BD-BFCD-21C8BEA7ABBB}" srcOrd="0" destOrd="0" presId="urn:microsoft.com/office/officeart/2005/8/layout/pyramid1"/>
    <dgm:cxn modelId="{6DA9B912-5B53-439A-8D44-04379A58879F}" type="presOf" srcId="{4905FB09-A3BA-47C8-8996-475FEB0C5E7B}" destId="{2CC37013-6E5C-4C16-81FB-5F374D6389BF}" srcOrd="1" destOrd="0" presId="urn:microsoft.com/office/officeart/2005/8/layout/pyramid1"/>
    <dgm:cxn modelId="{0DE3E036-E0B4-46C3-9B11-C062D7DDBF72}" type="presParOf" srcId="{86A40B5D-DB27-4B55-8F44-E23AD2C4A1CB}" destId="{1E3FD0A5-F45D-4FB2-9D41-C80C4A5A69E9}" srcOrd="0" destOrd="0" presId="urn:microsoft.com/office/officeart/2005/8/layout/pyramid1"/>
    <dgm:cxn modelId="{E6CDD102-E7ED-427D-BAA1-EFFE0D60860A}" type="presParOf" srcId="{1E3FD0A5-F45D-4FB2-9D41-C80C4A5A69E9}" destId="{BCC1EF25-1EDB-450F-AA84-907A5DB0EAF6}" srcOrd="0" destOrd="0" presId="urn:microsoft.com/office/officeart/2005/8/layout/pyramid1"/>
    <dgm:cxn modelId="{E8726F18-AF8F-4F84-A624-65923A80D70F}" type="presParOf" srcId="{1E3FD0A5-F45D-4FB2-9D41-C80C4A5A69E9}" destId="{205DDDE0-DB4B-4442-8DF2-43509D16FEA3}" srcOrd="1" destOrd="0" presId="urn:microsoft.com/office/officeart/2005/8/layout/pyramid1"/>
    <dgm:cxn modelId="{702326FD-2F67-40A7-81B4-9AB9A32AF7AD}" type="presParOf" srcId="{86A40B5D-DB27-4B55-8F44-E23AD2C4A1CB}" destId="{4E70669C-99DF-43F1-A21C-B2A122DD1A2D}" srcOrd="1" destOrd="0" presId="urn:microsoft.com/office/officeart/2005/8/layout/pyramid1"/>
    <dgm:cxn modelId="{9C157C73-4597-4726-9A52-0B81B87A2F1C}" type="presParOf" srcId="{4E70669C-99DF-43F1-A21C-B2A122DD1A2D}" destId="{1BC749AF-228A-4621-ABC6-89BB48BEA2AF}" srcOrd="0" destOrd="0" presId="urn:microsoft.com/office/officeart/2005/8/layout/pyramid1"/>
    <dgm:cxn modelId="{FC075568-706D-4F70-BC39-FBF9BCA31214}" type="presParOf" srcId="{4E70669C-99DF-43F1-A21C-B2A122DD1A2D}" destId="{ADF05585-41A6-43DD-9533-92E8C2C51140}" srcOrd="1" destOrd="0" presId="urn:microsoft.com/office/officeart/2005/8/layout/pyramid1"/>
    <dgm:cxn modelId="{5D4D56E7-F257-4FDC-BE82-B5443F62613D}" type="presParOf" srcId="{86A40B5D-DB27-4B55-8F44-E23AD2C4A1CB}" destId="{BB803D4D-5EDB-4B8E-96C3-DA6CC751D5BF}" srcOrd="2" destOrd="0" presId="urn:microsoft.com/office/officeart/2005/8/layout/pyramid1"/>
    <dgm:cxn modelId="{C0E54B4E-AC49-4E07-B26E-EC8A900FF3BF}" type="presParOf" srcId="{BB803D4D-5EDB-4B8E-96C3-DA6CC751D5BF}" destId="{AA55E547-9F7B-4EE5-982C-6C2A733E0ADB}" srcOrd="0" destOrd="0" presId="urn:microsoft.com/office/officeart/2005/8/layout/pyramid1"/>
    <dgm:cxn modelId="{D542F651-F275-4C44-8524-8256BFC683A5}" type="presParOf" srcId="{BB803D4D-5EDB-4B8E-96C3-DA6CC751D5BF}" destId="{C2CD7168-A8CD-4440-9EDB-093195ED58D6}" srcOrd="1" destOrd="0" presId="urn:microsoft.com/office/officeart/2005/8/layout/pyramid1"/>
    <dgm:cxn modelId="{FC709200-972B-4DDC-AB82-271F2158715C}" type="presParOf" srcId="{86A40B5D-DB27-4B55-8F44-E23AD2C4A1CB}" destId="{63FB8F29-BA00-45E5-AE2C-36776483795C}" srcOrd="3" destOrd="0" presId="urn:microsoft.com/office/officeart/2005/8/layout/pyramid1"/>
    <dgm:cxn modelId="{D91EC63A-F50F-46AC-B10C-EF8E994DCF09}" type="presParOf" srcId="{63FB8F29-BA00-45E5-AE2C-36776483795C}" destId="{D4A75FBE-715D-4CC2-80E6-2BA602E3F0D5}" srcOrd="0" destOrd="0" presId="urn:microsoft.com/office/officeart/2005/8/layout/pyramid1"/>
    <dgm:cxn modelId="{B76454E7-1E0E-4D4D-8B65-B1B677CB5131}" type="presParOf" srcId="{63FB8F29-BA00-45E5-AE2C-36776483795C}" destId="{2CC37013-6E5C-4C16-81FB-5F374D6389BF}" srcOrd="1" destOrd="0" presId="urn:microsoft.com/office/officeart/2005/8/layout/pyramid1"/>
    <dgm:cxn modelId="{7A0A8A55-CE8E-4CA7-8006-EB0FE74B62F2}" type="presParOf" srcId="{86A40B5D-DB27-4B55-8F44-E23AD2C4A1CB}" destId="{54354CCB-B8E7-451D-819A-DC800AD1115D}" srcOrd="4" destOrd="0" presId="urn:microsoft.com/office/officeart/2005/8/layout/pyramid1"/>
    <dgm:cxn modelId="{CBA56B54-1854-4E9B-BE7C-0C5FD6C1FEB8}" type="presParOf" srcId="{54354CCB-B8E7-451D-819A-DC800AD1115D}" destId="{646E4B0B-644A-43BD-BFCD-21C8BEA7ABBB}" srcOrd="0" destOrd="0" presId="urn:microsoft.com/office/officeart/2005/8/layout/pyramid1"/>
    <dgm:cxn modelId="{70338FA0-FBDE-4C6F-B444-04174A6C6C26}" type="presParOf" srcId="{54354CCB-B8E7-451D-819A-DC800AD1115D}" destId="{2F54A7A5-2B9F-4D3A-9AB1-768F6FB59E7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C1EF25-1EDB-450F-AA84-907A5DB0EAF6}">
      <dsp:nvSpPr>
        <dsp:cNvPr id="0" name=""/>
        <dsp:cNvSpPr/>
      </dsp:nvSpPr>
      <dsp:spPr>
        <a:xfrm>
          <a:off x="2333306" y="0"/>
          <a:ext cx="1166653" cy="681831"/>
        </a:xfrm>
        <a:prstGeom prst="trapezoid">
          <a:avLst>
            <a:gd name="adj" fmla="val 85553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shade val="8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1 строчка</a:t>
          </a:r>
          <a:endParaRPr lang="ru-RU" sz="2000" kern="1200" dirty="0"/>
        </a:p>
      </dsp:txBody>
      <dsp:txXfrm>
        <a:off x="2333306" y="0"/>
        <a:ext cx="1166653" cy="681831"/>
      </dsp:txXfrm>
    </dsp:sp>
    <dsp:sp modelId="{1BC749AF-228A-4621-ABC6-89BB48BEA2AF}">
      <dsp:nvSpPr>
        <dsp:cNvPr id="0" name=""/>
        <dsp:cNvSpPr/>
      </dsp:nvSpPr>
      <dsp:spPr>
        <a:xfrm>
          <a:off x="1749980" y="681830"/>
          <a:ext cx="2333306" cy="681831"/>
        </a:xfrm>
        <a:prstGeom prst="trapezoid">
          <a:avLst>
            <a:gd name="adj" fmla="val 85553"/>
          </a:avLst>
        </a:prstGeom>
        <a:gradFill rotWithShape="0">
          <a:gsLst>
            <a:gs pos="0">
              <a:schemeClr val="accent1">
                <a:shade val="80000"/>
                <a:hueOff val="146068"/>
                <a:satOff val="-13133"/>
                <a:lumOff val="9162"/>
                <a:alphaOff val="0"/>
              </a:schemeClr>
            </a:gs>
            <a:gs pos="100000">
              <a:schemeClr val="accent1">
                <a:shade val="80000"/>
                <a:hueOff val="146068"/>
                <a:satOff val="-13133"/>
                <a:lumOff val="9162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shade val="80000"/>
              <a:hueOff val="146068"/>
              <a:satOff val="-13133"/>
              <a:lumOff val="9162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2 строчка</a:t>
          </a:r>
          <a:endParaRPr lang="ru-RU" sz="2300" kern="1200" dirty="0"/>
        </a:p>
      </dsp:txBody>
      <dsp:txXfrm>
        <a:off x="2158308" y="681830"/>
        <a:ext cx="1516649" cy="681831"/>
      </dsp:txXfrm>
    </dsp:sp>
    <dsp:sp modelId="{AA55E547-9F7B-4EE5-982C-6C2A733E0ADB}">
      <dsp:nvSpPr>
        <dsp:cNvPr id="0" name=""/>
        <dsp:cNvSpPr/>
      </dsp:nvSpPr>
      <dsp:spPr>
        <a:xfrm>
          <a:off x="1166653" y="1363661"/>
          <a:ext cx="3499960" cy="681831"/>
        </a:xfrm>
        <a:prstGeom prst="trapezoid">
          <a:avLst>
            <a:gd name="adj" fmla="val 85553"/>
          </a:avLst>
        </a:prstGeom>
        <a:gradFill rotWithShape="0">
          <a:gsLst>
            <a:gs pos="0">
              <a:schemeClr val="accent1">
                <a:shade val="80000"/>
                <a:hueOff val="292136"/>
                <a:satOff val="-26265"/>
                <a:lumOff val="18324"/>
                <a:alphaOff val="0"/>
              </a:schemeClr>
            </a:gs>
            <a:gs pos="100000">
              <a:schemeClr val="accent1">
                <a:shade val="80000"/>
                <a:hueOff val="292136"/>
                <a:satOff val="-26265"/>
                <a:lumOff val="18324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shade val="80000"/>
              <a:hueOff val="292136"/>
              <a:satOff val="-26265"/>
              <a:lumOff val="18324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3 строчка</a:t>
          </a:r>
          <a:endParaRPr lang="ru-RU" sz="2300" kern="1200" dirty="0"/>
        </a:p>
      </dsp:txBody>
      <dsp:txXfrm>
        <a:off x="1779146" y="1363661"/>
        <a:ext cx="2274974" cy="681831"/>
      </dsp:txXfrm>
    </dsp:sp>
    <dsp:sp modelId="{D4A75FBE-715D-4CC2-80E6-2BA602E3F0D5}">
      <dsp:nvSpPr>
        <dsp:cNvPr id="0" name=""/>
        <dsp:cNvSpPr/>
      </dsp:nvSpPr>
      <dsp:spPr>
        <a:xfrm>
          <a:off x="583326" y="2045493"/>
          <a:ext cx="4666613" cy="681831"/>
        </a:xfrm>
        <a:prstGeom prst="trapezoid">
          <a:avLst>
            <a:gd name="adj" fmla="val 85553"/>
          </a:avLst>
        </a:prstGeom>
        <a:gradFill rotWithShape="0">
          <a:gsLst>
            <a:gs pos="0">
              <a:schemeClr val="accent1">
                <a:shade val="80000"/>
                <a:hueOff val="438204"/>
                <a:satOff val="-39398"/>
                <a:lumOff val="27485"/>
                <a:alphaOff val="0"/>
              </a:schemeClr>
            </a:gs>
            <a:gs pos="100000">
              <a:schemeClr val="accent1">
                <a:shade val="80000"/>
                <a:hueOff val="438204"/>
                <a:satOff val="-39398"/>
                <a:lumOff val="27485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shade val="80000"/>
              <a:hueOff val="438204"/>
              <a:satOff val="-39398"/>
              <a:lumOff val="27485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4 строчка</a:t>
          </a:r>
          <a:endParaRPr lang="ru-RU" sz="2300" kern="1200" dirty="0"/>
        </a:p>
      </dsp:txBody>
      <dsp:txXfrm>
        <a:off x="1399984" y="2045493"/>
        <a:ext cx="3033298" cy="681831"/>
      </dsp:txXfrm>
    </dsp:sp>
    <dsp:sp modelId="{646E4B0B-644A-43BD-BFCD-21C8BEA7ABBB}">
      <dsp:nvSpPr>
        <dsp:cNvPr id="0" name=""/>
        <dsp:cNvSpPr/>
      </dsp:nvSpPr>
      <dsp:spPr>
        <a:xfrm>
          <a:off x="0" y="2727324"/>
          <a:ext cx="5833267" cy="681831"/>
        </a:xfrm>
        <a:prstGeom prst="trapezoid">
          <a:avLst>
            <a:gd name="adj" fmla="val 85553"/>
          </a:avLst>
        </a:prstGeom>
        <a:gradFill rotWithShape="0">
          <a:gsLst>
            <a:gs pos="0">
              <a:schemeClr val="accent1">
                <a:shade val="80000"/>
                <a:hueOff val="584272"/>
                <a:satOff val="-52530"/>
                <a:lumOff val="36647"/>
                <a:alphaOff val="0"/>
              </a:schemeClr>
            </a:gs>
            <a:gs pos="100000">
              <a:schemeClr val="accent1">
                <a:shade val="80000"/>
                <a:hueOff val="584272"/>
                <a:satOff val="-52530"/>
                <a:lumOff val="36647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shade val="80000"/>
              <a:hueOff val="584272"/>
              <a:satOff val="-52530"/>
              <a:lumOff val="36647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5 строчка</a:t>
          </a:r>
          <a:endParaRPr lang="ru-RU" sz="2300" kern="1200" dirty="0"/>
        </a:p>
      </dsp:txBody>
      <dsp:txXfrm>
        <a:off x="1020821" y="2727324"/>
        <a:ext cx="3791623" cy="6818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65390E5-C56B-4C85-A70C-380062311286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528F9BE-0F2E-463C-B0C8-0EF8B088DADB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90E5-C56B-4C85-A70C-380062311286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F9BE-0F2E-463C-B0C8-0EF8B088D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90E5-C56B-4C85-A70C-380062311286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F9BE-0F2E-463C-B0C8-0EF8B088D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90E5-C56B-4C85-A70C-380062311286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F9BE-0F2E-463C-B0C8-0EF8B088D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90E5-C56B-4C85-A70C-380062311286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F9BE-0F2E-463C-B0C8-0EF8B088D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90E5-C56B-4C85-A70C-380062311286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F9BE-0F2E-463C-B0C8-0EF8B088DAD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90E5-C56B-4C85-A70C-380062311286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F9BE-0F2E-463C-B0C8-0EF8B088D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90E5-C56B-4C85-A70C-380062311286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F9BE-0F2E-463C-B0C8-0EF8B088D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90E5-C56B-4C85-A70C-380062311286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F9BE-0F2E-463C-B0C8-0EF8B088D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90E5-C56B-4C85-A70C-380062311286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F9BE-0F2E-463C-B0C8-0EF8B088DADB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90E5-C56B-4C85-A70C-380062311286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F9BE-0F2E-463C-B0C8-0EF8B088D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5390E5-C56B-4C85-A70C-380062311286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528F9BE-0F2E-463C-B0C8-0EF8B088DAD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Синквейн.</a:t>
            </a:r>
            <a:br>
              <a:rPr lang="ru-RU" dirty="0" smtClean="0"/>
            </a:br>
            <a:r>
              <a:rPr lang="ru-RU" sz="2000" dirty="0" smtClean="0"/>
              <a:t>Современные технологии речевого развития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Юшкова Елена Олеговна</a:t>
            </a:r>
          </a:p>
          <a:p>
            <a:r>
              <a:rPr lang="ru-RU" dirty="0" smtClean="0"/>
              <a:t>МБОУ СОШ №6 </a:t>
            </a:r>
          </a:p>
          <a:p>
            <a:r>
              <a:rPr lang="ru-RU" dirty="0" smtClean="0"/>
              <a:t>Урай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3788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Плюсы </a:t>
            </a:r>
            <a:r>
              <a:rPr lang="ru-RU" dirty="0" err="1" smtClean="0"/>
              <a:t>синквейна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•	повышается интерес к изучаемому материалу;</a:t>
            </a:r>
          </a:p>
          <a:p>
            <a:r>
              <a:rPr lang="ru-RU" dirty="0"/>
              <a:t>•	развивается образное мышление;</a:t>
            </a:r>
          </a:p>
          <a:p>
            <a:r>
              <a:rPr lang="ru-RU" dirty="0"/>
              <a:t>•	развиваются творческие способности учащихся;</a:t>
            </a:r>
          </a:p>
          <a:p>
            <a:r>
              <a:rPr lang="ru-RU" dirty="0"/>
              <a:t>•	совершенствуются коммуникативные навыки и умения емко и лаконично выражать свои мысли;</a:t>
            </a:r>
          </a:p>
          <a:p>
            <a:r>
              <a:rPr lang="ru-RU" dirty="0"/>
              <a:t>•	развивается мышление и воображение;</a:t>
            </a:r>
          </a:p>
          <a:p>
            <a:r>
              <a:rPr lang="ru-RU" dirty="0"/>
              <a:t>•	вырабатывается способность к анализу;</a:t>
            </a:r>
          </a:p>
          <a:p>
            <a:r>
              <a:rPr lang="ru-RU" dirty="0"/>
              <a:t>•	уменьшается время, отводимое на запоминание информации;</a:t>
            </a:r>
          </a:p>
          <a:p>
            <a:r>
              <a:rPr lang="ru-RU" dirty="0"/>
              <a:t>•	расширяется словарный запас.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947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Составление </a:t>
            </a:r>
            <a:r>
              <a:rPr lang="ru-RU" dirty="0" err="1"/>
              <a:t>синквейна</a:t>
            </a:r>
            <a:r>
              <a:rPr lang="ru-RU" dirty="0"/>
              <a:t> на </a:t>
            </a:r>
            <a:r>
              <a:rPr lang="ru-RU" dirty="0" smtClean="0"/>
              <a:t>уроке (занятии) </a:t>
            </a:r>
            <a:r>
              <a:rPr lang="ru-RU" dirty="0"/>
              <a:t>занимает сравнительно немного времени, но при этом он является эффективным способом развития образной речи, который способствует быстрому получению </a:t>
            </a:r>
            <a:r>
              <a:rPr lang="ru-RU" dirty="0" smtClean="0"/>
              <a:t>результата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4892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Синквейн. Что это?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r>
              <a:rPr lang="ru-RU" dirty="0"/>
              <a:t>это методический прием, который представляет собой составление стихотворения, состоящего из 5 строк. При этом написание каждой из них подчинено определенным принципам, правилам. Таким образом, происходит краткое </a:t>
            </a:r>
            <a:r>
              <a:rPr lang="ru-RU" dirty="0" err="1"/>
              <a:t>резюмирование</a:t>
            </a:r>
            <a:r>
              <a:rPr lang="ru-RU" dirty="0"/>
              <a:t>, подведение итогов по изученному учебному материалу. Синквейн является одной из технологий критического мышления, которая активирует умственную деятельность школьников, через чтение и письмо. </a:t>
            </a:r>
          </a:p>
        </p:txBody>
      </p:sp>
    </p:spTree>
    <p:extLst>
      <p:ext uri="{BB962C8B-B14F-4D97-AF65-F5344CB8AC3E}">
        <p14:creationId xmlns:p14="http://schemas.microsoft.com/office/powerpoint/2010/main" val="356506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268760"/>
            <a:ext cx="6777317" cy="3508977"/>
          </a:xfrm>
        </p:spPr>
        <p:txBody>
          <a:bodyPr/>
          <a:lstStyle/>
          <a:p>
            <a:pPr algn="just"/>
            <a:r>
              <a:rPr lang="ru-RU" dirty="0"/>
              <a:t>Написание </a:t>
            </a:r>
            <a:r>
              <a:rPr lang="ru-RU" dirty="0" err="1"/>
              <a:t>синквейна</a:t>
            </a:r>
            <a:r>
              <a:rPr lang="ru-RU" dirty="0"/>
              <a:t> — это свободное творчество, которое требует от учащегося найти и выделить в изучаемой теме наиболее существенные элементы, проанализировать их, сделать выводы и коротко сформулировать, основываясь на основных принципах написания стихотворения. </a:t>
            </a:r>
          </a:p>
        </p:txBody>
      </p:sp>
    </p:spTree>
    <p:extLst>
      <p:ext uri="{BB962C8B-B14F-4D97-AF65-F5344CB8AC3E}">
        <p14:creationId xmlns:p14="http://schemas.microsoft.com/office/powerpoint/2010/main" val="183754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Правила построения </a:t>
            </a:r>
            <a:r>
              <a:rPr lang="ru-RU" dirty="0" err="1" smtClean="0"/>
              <a:t>синквейна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4213754"/>
              </p:ext>
            </p:extLst>
          </p:nvPr>
        </p:nvGraphicFramePr>
        <p:xfrm>
          <a:off x="1763688" y="2348880"/>
          <a:ext cx="5833267" cy="3409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2992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908720"/>
            <a:ext cx="7200916" cy="4923909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•	Первая строчка стихотворения — это его тема. Представлена она всего одним словом и обязательно существительным.</a:t>
            </a:r>
          </a:p>
          <a:p>
            <a:r>
              <a:rPr lang="ru-RU" dirty="0"/>
              <a:t>•	Вторая строка состоит из двух слов, раскрывающих основную тему, описывающих ее. Это должны быть прилагательные. Допускается использование причастий.</a:t>
            </a:r>
          </a:p>
          <a:p>
            <a:r>
              <a:rPr lang="ru-RU" dirty="0"/>
              <a:t>•	В третьей строчке, посредством использования глаголов или деепричастий, описываются действия, относящиеся к слову, являющемуся темой </a:t>
            </a:r>
            <a:r>
              <a:rPr lang="ru-RU" dirty="0" err="1"/>
              <a:t>синквейна</a:t>
            </a:r>
            <a:r>
              <a:rPr lang="ru-RU" dirty="0"/>
              <a:t>. В третьей строке три слова.</a:t>
            </a:r>
          </a:p>
          <a:p>
            <a:r>
              <a:rPr lang="ru-RU" dirty="0"/>
              <a:t>•	Четвертая строка — это уже не набор слов, а целая фраза, при помощи которой составляющий высказывает свое отношение к теме. В данном случае это может быть как предложение, составленное учеником самостоятельно, так и крылатое выражение, пословица, поговорка, цитата, афоризм, обязательно в контексте раскрываемой темы.</a:t>
            </a:r>
          </a:p>
          <a:p>
            <a:r>
              <a:rPr lang="ru-RU" dirty="0"/>
              <a:t>•	Пятая строчка — всего одно слово, которое представляет собой некий итог, резюме. Чаще всего это просто синоним к теме стихотворения.</a:t>
            </a:r>
          </a:p>
        </p:txBody>
      </p:sp>
    </p:spTree>
    <p:extLst>
      <p:ext uri="{BB962C8B-B14F-4D97-AF65-F5344CB8AC3E}">
        <p14:creationId xmlns:p14="http://schemas.microsoft.com/office/powerpoint/2010/main" val="1699553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Синквейны</a:t>
            </a:r>
            <a:r>
              <a:rPr lang="ru-RU" dirty="0" smtClean="0"/>
              <a:t> о животных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Лиса </a:t>
            </a:r>
          </a:p>
          <a:p>
            <a:r>
              <a:rPr lang="ru-RU" dirty="0" smtClean="0"/>
              <a:t>Рыжая, пушистая</a:t>
            </a:r>
          </a:p>
          <a:p>
            <a:r>
              <a:rPr lang="ru-RU" dirty="0" smtClean="0"/>
              <a:t>Охотится, бегает, пугает</a:t>
            </a:r>
          </a:p>
          <a:p>
            <a:r>
              <a:rPr lang="ru-RU" dirty="0" smtClean="0"/>
              <a:t>Хитрая хищница</a:t>
            </a:r>
          </a:p>
          <a:p>
            <a:r>
              <a:rPr lang="ru-RU" dirty="0" smtClean="0"/>
              <a:t>Зверь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63" y="2348880"/>
            <a:ext cx="2644800" cy="191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216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Собака</a:t>
            </a:r>
          </a:p>
          <a:p>
            <a:r>
              <a:rPr lang="ru-RU" dirty="0" smtClean="0"/>
              <a:t>Пушистая, большая</a:t>
            </a:r>
          </a:p>
          <a:p>
            <a:r>
              <a:rPr lang="ru-RU" dirty="0" smtClean="0"/>
              <a:t>Рычит, охраняет, спит</a:t>
            </a:r>
          </a:p>
          <a:p>
            <a:r>
              <a:rPr lang="ru-RU" dirty="0" smtClean="0"/>
              <a:t>Охраняет дом</a:t>
            </a:r>
          </a:p>
          <a:p>
            <a:r>
              <a:rPr lang="ru-RU" dirty="0" smtClean="0"/>
              <a:t>Друг человека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276872"/>
            <a:ext cx="2611071" cy="194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29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Синквейны</a:t>
            </a:r>
            <a:r>
              <a:rPr lang="ru-RU" dirty="0" smtClean="0"/>
              <a:t> о временах года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Зима</a:t>
            </a:r>
          </a:p>
          <a:p>
            <a:r>
              <a:rPr lang="ru-RU" dirty="0" smtClean="0"/>
              <a:t>Холодная, снежная</a:t>
            </a:r>
          </a:p>
          <a:p>
            <a:r>
              <a:rPr lang="ru-RU" dirty="0" smtClean="0"/>
              <a:t>Запорошила, заморозила, застудила</a:t>
            </a:r>
          </a:p>
          <a:p>
            <a:r>
              <a:rPr lang="ru-RU" dirty="0" smtClean="0"/>
              <a:t>Укутала лес пушистым одеялом</a:t>
            </a:r>
          </a:p>
          <a:p>
            <a:r>
              <a:rPr lang="ru-RU" dirty="0" smtClean="0"/>
              <a:t>Новый год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221087"/>
            <a:ext cx="2630066" cy="2104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162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Осень</a:t>
            </a:r>
          </a:p>
          <a:p>
            <a:r>
              <a:rPr lang="ru-RU" dirty="0" smtClean="0"/>
              <a:t>Золотая, красивая,</a:t>
            </a:r>
          </a:p>
          <a:p>
            <a:r>
              <a:rPr lang="ru-RU" dirty="0" smtClean="0"/>
              <a:t>Пришла, золотит, шуршит</a:t>
            </a:r>
          </a:p>
          <a:p>
            <a:r>
              <a:rPr lang="ru-RU" dirty="0" smtClean="0"/>
              <a:t>Любимое время года!</a:t>
            </a:r>
          </a:p>
          <a:p>
            <a:r>
              <a:rPr lang="ru-RU" dirty="0" smtClean="0"/>
              <a:t>Красавица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276872"/>
            <a:ext cx="2758653" cy="220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6634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</TotalTime>
  <Words>220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Остин</vt:lpstr>
      <vt:lpstr>Синквейн. Современные технологии речевого развития</vt:lpstr>
      <vt:lpstr>Синквейн. Что это?</vt:lpstr>
      <vt:lpstr>Презентация PowerPoint</vt:lpstr>
      <vt:lpstr>Правила построения синквейна</vt:lpstr>
      <vt:lpstr>Презентация PowerPoint</vt:lpstr>
      <vt:lpstr>Синквейны о животных</vt:lpstr>
      <vt:lpstr>Презентация PowerPoint</vt:lpstr>
      <vt:lpstr>Синквейны о временах года</vt:lpstr>
      <vt:lpstr>Презентация PowerPoint</vt:lpstr>
      <vt:lpstr>Плюсы синквейна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Синквейн. Современные технологии речевого развития</dc:title>
  <dc:creator>Грунина</dc:creator>
  <cp:lastModifiedBy>Грунина</cp:lastModifiedBy>
  <cp:revision>5</cp:revision>
  <dcterms:created xsi:type="dcterms:W3CDTF">2018-09-20T07:06:43Z</dcterms:created>
  <dcterms:modified xsi:type="dcterms:W3CDTF">2018-09-20T07:38:45Z</dcterms:modified>
</cp:coreProperties>
</file>