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4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3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0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3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3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4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8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2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1914599"/>
            <a:ext cx="3114359" cy="306634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Подготовила: </a:t>
            </a:r>
          </a:p>
          <a:p>
            <a:r>
              <a:rPr lang="ru-RU" dirty="0">
                <a:latin typeface="Bookman Old Style" panose="02050604050505020204" pitchFamily="18" charset="0"/>
              </a:rPr>
              <a:t>у</a:t>
            </a:r>
            <a:r>
              <a:rPr lang="ru-RU" dirty="0" smtClean="0">
                <a:latin typeface="Bookman Old Style" panose="02050604050505020204" pitchFamily="18" charset="0"/>
              </a:rPr>
              <a:t>читель-логопед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МБОУСОШ № 6 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Г. Урай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Юшкова Елена Олеговна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841"/>
            <a:ext cx="5616624" cy="66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2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«Истоки способностей и дарований детей на кончиках их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умнее…»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В. А. Сухомлинский</a:t>
            </a:r>
            <a:endParaRPr lang="ru-RU" sz="2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71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«Поле чудес»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Цель: развивать пальчиковую моторику рук.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Пользоваться вещами, которые необходимы ребенку в быту: завязывать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шнурки, различные застежки, застегивать пуговицы.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9882"/>
            <a:ext cx="3738562" cy="3328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0465" y="3779144"/>
            <a:ext cx="348355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«Игры -шнуровки»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Цель: 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развивать сенсомоторную координацию, мелкую моторику рук;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развивать  пространственное ориентирование ( «вверху</a:t>
            </a:r>
            <a:r>
              <a:rPr lang="ru-RU" sz="1800" dirty="0" smtClean="0">
                <a:latin typeface="Bookman Old Style" panose="02050604050505020204" pitchFamily="18" charset="0"/>
              </a:rPr>
              <a:t>»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, </a:t>
            </a:r>
            <a:r>
              <a:rPr lang="ru-RU" sz="1800" dirty="0" smtClean="0">
                <a:latin typeface="Bookman Old Style" panose="02050604050505020204" pitchFamily="18" charset="0"/>
              </a:rPr>
              <a:t>«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внизу</a:t>
            </a:r>
            <a:r>
              <a:rPr lang="ru-RU" sz="1800" dirty="0" smtClean="0">
                <a:latin typeface="Bookman Old Style" panose="02050604050505020204" pitchFamily="18" charset="0"/>
              </a:rPr>
              <a:t>»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, </a:t>
            </a:r>
            <a:r>
              <a:rPr lang="ru-RU" sz="1800" dirty="0" smtClean="0">
                <a:latin typeface="Bookman Old Style" panose="02050604050505020204" pitchFamily="18" charset="0"/>
              </a:rPr>
              <a:t>«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справа</a:t>
            </a:r>
            <a:r>
              <a:rPr lang="ru-RU" sz="1800" dirty="0" smtClean="0">
                <a:latin typeface="Bookman Old Style" panose="02050604050505020204" pitchFamily="18" charset="0"/>
              </a:rPr>
              <a:t>»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, </a:t>
            </a:r>
            <a:r>
              <a:rPr lang="ru-RU" sz="1800" dirty="0" smtClean="0">
                <a:latin typeface="Bookman Old Style" panose="02050604050505020204" pitchFamily="18" charset="0"/>
              </a:rPr>
              <a:t>«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слева»)</a:t>
            </a:r>
            <a:r>
              <a:rPr lang="ru-RU" sz="1800" dirty="0" smtClean="0">
                <a:latin typeface="Bookman Old Style" panose="02050604050505020204" pitchFamily="18" charset="0"/>
              </a:rPr>
              <a:t>; 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формировать навыки шнуровки (шнурование, завязывание шнурка на бант);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smtClean="0">
                <a:latin typeface="Bookman Old Style" panose="02050604050505020204" pitchFamily="18" charset="0"/>
              </a:rPr>
              <a:t>развивать речь; </a:t>
            </a: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развивать творческие способности.</a:t>
            </a:r>
            <a:endParaRPr lang="ru-RU" sz="1800" b="0" i="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3635896" cy="205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35765"/>
            <a:ext cx="3672408" cy="20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Игра «Резиночки»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" y="1537391"/>
            <a:ext cx="8229600" cy="4525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1800" b="0" i="0" dirty="0" smtClean="0">
                <a:effectLst/>
                <a:latin typeface="Bookman Old Style" panose="02050604050505020204" pitchFamily="18" charset="0"/>
              </a:rPr>
              <a:t>Цель: развивать мелкую моторику, быстроту реакций, внимательность, восприятие; закреплять понятие лева и правая рука, закреплять цвета.</a:t>
            </a:r>
          </a:p>
          <a:p>
            <a:pPr marL="457200" algn="ctr">
              <a:buAutoNum type="arabicParenR"/>
            </a:pPr>
            <a:r>
              <a:rPr lang="ru-RU" sz="1800" dirty="0" smtClean="0">
                <a:latin typeface="Bookman Old Style" panose="02050604050505020204" pitchFamily="18" charset="0"/>
              </a:rPr>
              <a:t>Кто быстрее наденет резиночки на пальчики.</a:t>
            </a:r>
          </a:p>
          <a:p>
            <a:pPr marL="457200" algn="ctr">
              <a:buAutoNum type="arabicParenR"/>
            </a:pPr>
            <a:r>
              <a:rPr lang="ru-RU" sz="1800" dirty="0" smtClean="0">
                <a:latin typeface="Bookman Old Style" panose="02050604050505020204" pitchFamily="18" charset="0"/>
              </a:rPr>
              <a:t>Кто правильнее наденет резиночки на пальчики.</a:t>
            </a:r>
          </a:p>
          <a:p>
            <a:pPr marL="114300" indent="0" algn="ctr">
              <a:buNone/>
            </a:pPr>
            <a:endParaRPr lang="ru-RU" sz="1800" b="0" i="0" dirty="0" smtClean="0">
              <a:effectLst/>
              <a:latin typeface="Bookman Old Style" panose="02050604050505020204" pitchFamily="18" charset="0"/>
            </a:endParaRPr>
          </a:p>
          <a:p>
            <a:pPr marL="114300" indent="0" algn="ctr">
              <a:buNone/>
            </a:pPr>
            <a:endParaRPr lang="ru-RU" sz="1800" b="0" i="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2763" y="2565792"/>
            <a:ext cx="2232248" cy="3958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6" y="3429000"/>
            <a:ext cx="1584176" cy="2809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1584176" cy="28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55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rgbClr val="B3EB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179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«Поле чудес»</vt:lpstr>
      <vt:lpstr>«Игры -шнуровки»</vt:lpstr>
      <vt:lpstr>Игра «Резиночки»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Осокина</dc:creator>
  <cp:lastModifiedBy>Грунина</cp:lastModifiedBy>
  <cp:revision>3</cp:revision>
  <dcterms:created xsi:type="dcterms:W3CDTF">2018-04-12T06:31:58Z</dcterms:created>
  <dcterms:modified xsi:type="dcterms:W3CDTF">2018-04-12T07:02:49Z</dcterms:modified>
</cp:coreProperties>
</file>