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59" r:id="rId6"/>
    <p:sldId id="268" r:id="rId7"/>
    <p:sldId id="265" r:id="rId8"/>
    <p:sldId id="266" r:id="rId9"/>
    <p:sldId id="267" r:id="rId10"/>
    <p:sldId id="260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F43C0-00AD-4F92-8A48-946C6DDB779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33E6D9-7F25-4454-9175-A57AB8CA0BC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Соответствие возрасту, требованиям Программы, ФГОС</a:t>
          </a:r>
          <a:endParaRPr lang="ru-RU" sz="2400" dirty="0">
            <a:solidFill>
              <a:srgbClr val="002060"/>
            </a:solidFill>
          </a:endParaRPr>
        </a:p>
      </dgm:t>
    </dgm:pt>
    <dgm:pt modelId="{5A3B6A22-925B-4C63-A703-A005904FAFEB}" type="parTrans" cxnId="{8CA4D415-C440-4DF4-B82A-9945032345F6}">
      <dgm:prSet/>
      <dgm:spPr/>
      <dgm:t>
        <a:bodyPr/>
        <a:lstStyle/>
        <a:p>
          <a:endParaRPr lang="ru-RU"/>
        </a:p>
      </dgm:t>
    </dgm:pt>
    <dgm:pt modelId="{BCD282E7-0652-4626-9CF8-B224FB2C1B68}" type="sibTrans" cxnId="{8CA4D415-C440-4DF4-B82A-9945032345F6}">
      <dgm:prSet/>
      <dgm:spPr/>
      <dgm:t>
        <a:bodyPr/>
        <a:lstStyle/>
        <a:p>
          <a:endParaRPr lang="ru-RU"/>
        </a:p>
      </dgm:t>
    </dgm:pt>
    <dgm:pt modelId="{573A6AAB-2C0B-43BB-B429-2D7BCA85ED23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Рациональность расположения, доступность, подвижность</a:t>
          </a:r>
        </a:p>
      </dgm:t>
    </dgm:pt>
    <dgm:pt modelId="{D6EE629B-234B-43FC-A5F0-FEAB54EE8B27}" type="parTrans" cxnId="{E9B41A00-2CC4-48D6-9080-E860BEC3D289}">
      <dgm:prSet/>
      <dgm:spPr/>
      <dgm:t>
        <a:bodyPr/>
        <a:lstStyle/>
        <a:p>
          <a:endParaRPr lang="ru-RU"/>
        </a:p>
      </dgm:t>
    </dgm:pt>
    <dgm:pt modelId="{15519CF0-B389-4E5C-8FB6-22CB1DBA81F0}" type="sibTrans" cxnId="{E9B41A00-2CC4-48D6-9080-E860BEC3D289}">
      <dgm:prSet/>
      <dgm:spPr/>
      <dgm:t>
        <a:bodyPr/>
        <a:lstStyle/>
        <a:p>
          <a:endParaRPr lang="ru-RU"/>
        </a:p>
      </dgm:t>
    </dgm:pt>
    <dgm:pt modelId="{0EE038F3-BEF9-483E-8D0A-13B8A3362E22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Фонотека</a:t>
          </a:r>
        </a:p>
      </dgm:t>
    </dgm:pt>
    <dgm:pt modelId="{FBDA7FEE-D874-4F6A-82EF-6EA900A7000A}" type="parTrans" cxnId="{BD6D7BEC-DEE0-45A5-9A6D-74C2054963EC}">
      <dgm:prSet/>
      <dgm:spPr/>
      <dgm:t>
        <a:bodyPr/>
        <a:lstStyle/>
        <a:p>
          <a:endParaRPr lang="ru-RU"/>
        </a:p>
      </dgm:t>
    </dgm:pt>
    <dgm:pt modelId="{9D4F22C8-81C9-4731-B700-70ED2D5769C0}" type="sibTrans" cxnId="{BD6D7BEC-DEE0-45A5-9A6D-74C2054963EC}">
      <dgm:prSet/>
      <dgm:spPr/>
      <dgm:t>
        <a:bodyPr/>
        <a:lstStyle/>
        <a:p>
          <a:endParaRPr lang="ru-RU"/>
        </a:p>
      </dgm:t>
    </dgm:pt>
    <dgm:pt modelId="{A369F02E-EAC8-40A2-9AB0-08FD2D19D230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Атрибуты  </a:t>
          </a:r>
        </a:p>
      </dgm:t>
    </dgm:pt>
    <dgm:pt modelId="{CBFD31CD-FF13-475B-96AD-5B7104DD691B}" type="parTrans" cxnId="{A8F91BB6-C63C-4CDC-B5DA-D146BE8624E6}">
      <dgm:prSet/>
      <dgm:spPr/>
      <dgm:t>
        <a:bodyPr/>
        <a:lstStyle/>
        <a:p>
          <a:endParaRPr lang="ru-RU"/>
        </a:p>
      </dgm:t>
    </dgm:pt>
    <dgm:pt modelId="{74C1946B-89DF-4B33-BA46-81043EA6A58E}" type="sibTrans" cxnId="{A8F91BB6-C63C-4CDC-B5DA-D146BE8624E6}">
      <dgm:prSet/>
      <dgm:spPr/>
      <dgm:t>
        <a:bodyPr/>
        <a:lstStyle/>
        <a:p>
          <a:endParaRPr lang="ru-RU"/>
        </a:p>
      </dgm:t>
    </dgm:pt>
    <dgm:pt modelId="{BE95808D-8284-4E0C-BFE0-43E92C2A178F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Иллюстративный материал</a:t>
          </a:r>
        </a:p>
      </dgm:t>
    </dgm:pt>
    <dgm:pt modelId="{E637B1DF-E55C-4E04-B23C-F3263234B590}" type="parTrans" cxnId="{2EDCE43E-B488-43D2-9B57-4C0088350E5D}">
      <dgm:prSet/>
      <dgm:spPr/>
      <dgm:t>
        <a:bodyPr/>
        <a:lstStyle/>
        <a:p>
          <a:endParaRPr lang="ru-RU"/>
        </a:p>
      </dgm:t>
    </dgm:pt>
    <dgm:pt modelId="{4B8EED86-6E76-4471-9E96-10B776660536}" type="sibTrans" cxnId="{2EDCE43E-B488-43D2-9B57-4C0088350E5D}">
      <dgm:prSet/>
      <dgm:spPr/>
      <dgm:t>
        <a:bodyPr/>
        <a:lstStyle/>
        <a:p>
          <a:endParaRPr lang="ru-RU"/>
        </a:p>
      </dgm:t>
    </dgm:pt>
    <dgm:pt modelId="{35C84528-1360-4B18-8747-6A4956A95E96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Детские музыкальные и шумовые инструменты </a:t>
          </a:r>
        </a:p>
      </dgm:t>
    </dgm:pt>
    <dgm:pt modelId="{D3A9EE5D-3445-4DC8-A9C6-EA1C8D46567B}" type="parTrans" cxnId="{CF94A9C7-CF98-44E4-BFC6-BA66AA49030F}">
      <dgm:prSet/>
      <dgm:spPr/>
      <dgm:t>
        <a:bodyPr/>
        <a:lstStyle/>
        <a:p>
          <a:endParaRPr lang="ru-RU"/>
        </a:p>
      </dgm:t>
    </dgm:pt>
    <dgm:pt modelId="{38D49AC8-305A-4CD3-9525-9F3171D147F3}" type="sibTrans" cxnId="{CF94A9C7-CF98-44E4-BFC6-BA66AA49030F}">
      <dgm:prSet/>
      <dgm:spPr/>
      <dgm:t>
        <a:bodyPr/>
        <a:lstStyle/>
        <a:p>
          <a:endParaRPr lang="ru-RU"/>
        </a:p>
      </dgm:t>
    </dgm:pt>
    <dgm:pt modelId="{961EBF3E-413C-4BAA-86BF-9CA58CF20F4B}">
      <dgm:prSet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</a:rPr>
            <a:t>Дидактические игры</a:t>
          </a:r>
          <a:endParaRPr lang="ru-RU" sz="2400" b="1" dirty="0" smtClean="0">
            <a:solidFill>
              <a:srgbClr val="002060"/>
            </a:solidFill>
          </a:endParaRPr>
        </a:p>
      </dgm:t>
    </dgm:pt>
    <dgm:pt modelId="{018F8A2E-095A-4D05-BD2B-81202103D1CD}" type="parTrans" cxnId="{4E1C4C75-B3E8-4707-AF91-786FA9ECF0FE}">
      <dgm:prSet/>
      <dgm:spPr/>
      <dgm:t>
        <a:bodyPr/>
        <a:lstStyle/>
        <a:p>
          <a:endParaRPr lang="ru-RU"/>
        </a:p>
      </dgm:t>
    </dgm:pt>
    <dgm:pt modelId="{E68F390D-1C32-40A4-8B3B-8E2EB179389B}" type="sibTrans" cxnId="{4E1C4C75-B3E8-4707-AF91-786FA9ECF0FE}">
      <dgm:prSet/>
      <dgm:spPr/>
      <dgm:t>
        <a:bodyPr/>
        <a:lstStyle/>
        <a:p>
          <a:endParaRPr lang="ru-RU"/>
        </a:p>
      </dgm:t>
    </dgm:pt>
    <dgm:pt modelId="{32B2AB37-5365-4770-A080-21509C7C08E2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Иллюстративный материал</a:t>
          </a:r>
        </a:p>
      </dgm:t>
    </dgm:pt>
    <dgm:pt modelId="{779F4488-0429-4BD2-8FE7-07E378D3E40A}" type="parTrans" cxnId="{6E2C82BA-AE9B-4AFA-B8EC-28658F4978FF}">
      <dgm:prSet/>
      <dgm:spPr/>
      <dgm:t>
        <a:bodyPr/>
        <a:lstStyle/>
        <a:p>
          <a:endParaRPr lang="ru-RU"/>
        </a:p>
      </dgm:t>
    </dgm:pt>
    <dgm:pt modelId="{20A6D6C2-AEEC-4FE9-9093-764CD768EEA0}" type="sibTrans" cxnId="{6E2C82BA-AE9B-4AFA-B8EC-28658F4978FF}">
      <dgm:prSet/>
      <dgm:spPr/>
      <dgm:t>
        <a:bodyPr/>
        <a:lstStyle/>
        <a:p>
          <a:endParaRPr lang="ru-RU"/>
        </a:p>
      </dgm:t>
    </dgm:pt>
    <dgm:pt modelId="{FC009F23-ED72-4EA9-AD3B-F69BA4C979DB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Портреты известных музыкантов</a:t>
          </a:r>
          <a:endParaRPr lang="ru-RU" sz="2400" dirty="0" smtClean="0">
            <a:solidFill>
              <a:srgbClr val="002060"/>
            </a:solidFill>
          </a:endParaRPr>
        </a:p>
      </dgm:t>
    </dgm:pt>
    <dgm:pt modelId="{4D375E1D-6936-4970-9837-6055586BD2F4}" type="parTrans" cxnId="{E8E3104E-5EE9-47C1-A2B4-B6E50EC008FB}">
      <dgm:prSet/>
      <dgm:spPr/>
      <dgm:t>
        <a:bodyPr/>
        <a:lstStyle/>
        <a:p>
          <a:endParaRPr lang="ru-RU"/>
        </a:p>
      </dgm:t>
    </dgm:pt>
    <dgm:pt modelId="{0D15FEA3-E23B-4460-AE3B-0D66B4DD729E}" type="sibTrans" cxnId="{E8E3104E-5EE9-47C1-A2B4-B6E50EC008FB}">
      <dgm:prSet/>
      <dgm:spPr/>
      <dgm:t>
        <a:bodyPr/>
        <a:lstStyle/>
        <a:p>
          <a:endParaRPr lang="ru-RU"/>
        </a:p>
      </dgm:t>
    </dgm:pt>
    <dgm:pt modelId="{AC9C818D-6EAE-4BB0-AC8A-A056A2D4DBC5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Эстетика в оформлении оборудования и самого уголка</a:t>
          </a:r>
        </a:p>
      </dgm:t>
    </dgm:pt>
    <dgm:pt modelId="{359FE5FB-CD18-4EA0-9689-2B9E06379481}" type="parTrans" cxnId="{DDDBF34E-A78F-4849-8FE3-5D7FB479858F}">
      <dgm:prSet/>
      <dgm:spPr/>
      <dgm:t>
        <a:bodyPr/>
        <a:lstStyle/>
        <a:p>
          <a:endParaRPr lang="ru-RU"/>
        </a:p>
      </dgm:t>
    </dgm:pt>
    <dgm:pt modelId="{1C5DDC35-ACE6-4B38-8AB2-809A84216301}" type="sibTrans" cxnId="{DDDBF34E-A78F-4849-8FE3-5D7FB479858F}">
      <dgm:prSet/>
      <dgm:spPr/>
      <dgm:t>
        <a:bodyPr/>
        <a:lstStyle/>
        <a:p>
          <a:endParaRPr lang="ru-RU"/>
        </a:p>
      </dgm:t>
    </dgm:pt>
    <dgm:pt modelId="{B7F8CB58-D96D-49BC-BA62-CCA63DD429E1}">
      <dgm:prSet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</a:rPr>
            <a:t>Креативность</a:t>
          </a:r>
          <a:r>
            <a:rPr lang="ru-RU" sz="2400" b="1" dirty="0" smtClean="0">
              <a:solidFill>
                <a:srgbClr val="002060"/>
              </a:solidFill>
            </a:rPr>
            <a:t> (творчество) педагогов в дизайне уголка</a:t>
          </a:r>
        </a:p>
      </dgm:t>
    </dgm:pt>
    <dgm:pt modelId="{A444725D-3BEC-4F8F-8B37-B16CDCE234BC}" type="parTrans" cxnId="{1A43FCB3-732A-4045-84FF-702553338688}">
      <dgm:prSet/>
      <dgm:spPr/>
      <dgm:t>
        <a:bodyPr/>
        <a:lstStyle/>
        <a:p>
          <a:endParaRPr lang="ru-RU"/>
        </a:p>
      </dgm:t>
    </dgm:pt>
    <dgm:pt modelId="{8CCAF86C-30A6-4A82-8B07-F9E3B3306959}" type="sibTrans" cxnId="{1A43FCB3-732A-4045-84FF-702553338688}">
      <dgm:prSet/>
      <dgm:spPr/>
      <dgm:t>
        <a:bodyPr/>
        <a:lstStyle/>
        <a:p>
          <a:endParaRPr lang="ru-RU"/>
        </a:p>
      </dgm:t>
    </dgm:pt>
    <dgm:pt modelId="{953252F4-95B3-4178-81C7-FBCE4AB6EC8F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Безопасность оборудования и материалов  </a:t>
          </a:r>
        </a:p>
      </dgm:t>
    </dgm:pt>
    <dgm:pt modelId="{EFA344D5-4E7B-4A7A-9DF8-26EC03ED315C}" type="parTrans" cxnId="{D8A22418-B934-4E30-8500-CC5EC68FFE1B}">
      <dgm:prSet/>
      <dgm:spPr/>
      <dgm:t>
        <a:bodyPr/>
        <a:lstStyle/>
        <a:p>
          <a:endParaRPr lang="ru-RU"/>
        </a:p>
      </dgm:t>
    </dgm:pt>
    <dgm:pt modelId="{B60C2B98-4A89-4DCF-B5B7-F123227E803A}" type="sibTrans" cxnId="{D8A22418-B934-4E30-8500-CC5EC68FFE1B}">
      <dgm:prSet/>
      <dgm:spPr/>
      <dgm:t>
        <a:bodyPr/>
        <a:lstStyle/>
        <a:p>
          <a:endParaRPr lang="ru-RU"/>
        </a:p>
      </dgm:t>
    </dgm:pt>
    <dgm:pt modelId="{DA502E20-A034-47F5-B626-AF4B00F978B4}" type="pres">
      <dgm:prSet presAssocID="{15AF43C0-00AD-4F92-8A48-946C6DDB77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0292F-ED6F-4B64-983E-3C6C538FBA5D}" type="pres">
      <dgm:prSet presAssocID="{4F33E6D9-7F25-4454-9175-A57AB8CA0BC4}" presName="parentText" presStyleLbl="node1" presStyleIdx="0" presStyleCnt="12" custLinFactY="398" custLinFactNeighborX="-3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57BCA-E27A-490F-A738-2ECEFA115872}" type="pres">
      <dgm:prSet presAssocID="{BCD282E7-0652-4626-9CF8-B224FB2C1B68}" presName="spacer" presStyleCnt="0"/>
      <dgm:spPr/>
    </dgm:pt>
    <dgm:pt modelId="{147581A5-2B6B-4D49-8DB5-AF734E9F5EA1}" type="pres">
      <dgm:prSet presAssocID="{573A6AAB-2C0B-43BB-B429-2D7BCA85ED23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7CD23-FF03-4A99-A7F8-D71FD45BD961}" type="pres">
      <dgm:prSet presAssocID="{15519CF0-B389-4E5C-8FB6-22CB1DBA81F0}" presName="spacer" presStyleCnt="0"/>
      <dgm:spPr/>
    </dgm:pt>
    <dgm:pt modelId="{34202D14-2E84-453F-B49F-9E2C5664DA7D}" type="pres">
      <dgm:prSet presAssocID="{0EE038F3-BEF9-483E-8D0A-13B8A3362E22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DA75E-B857-4077-A2A3-26AEE2241C9D}" type="pres">
      <dgm:prSet presAssocID="{9D4F22C8-81C9-4731-B700-70ED2D5769C0}" presName="spacer" presStyleCnt="0"/>
      <dgm:spPr/>
    </dgm:pt>
    <dgm:pt modelId="{DAFA0857-F99F-4C7B-9507-F608015494A5}" type="pres">
      <dgm:prSet presAssocID="{A369F02E-EAC8-40A2-9AB0-08FD2D19D230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E4F2-C050-4E6D-BA53-0AF51DFF1753}" type="pres">
      <dgm:prSet presAssocID="{74C1946B-89DF-4B33-BA46-81043EA6A58E}" presName="spacer" presStyleCnt="0"/>
      <dgm:spPr/>
    </dgm:pt>
    <dgm:pt modelId="{AF336D55-D95E-469B-AD46-0709129A7904}" type="pres">
      <dgm:prSet presAssocID="{BE95808D-8284-4E0C-BFE0-43E92C2A178F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2ADEE-E4E4-42CB-B853-050DE5F6B67E}" type="pres">
      <dgm:prSet presAssocID="{4B8EED86-6E76-4471-9E96-10B776660536}" presName="spacer" presStyleCnt="0"/>
      <dgm:spPr/>
    </dgm:pt>
    <dgm:pt modelId="{B87B36B7-CDDB-4CEE-9CD4-FDB01D907694}" type="pres">
      <dgm:prSet presAssocID="{35C84528-1360-4B18-8747-6A4956A95E96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3378F-ABF3-4A9E-819C-693696C32B3D}" type="pres">
      <dgm:prSet presAssocID="{38D49AC8-305A-4CD3-9525-9F3171D147F3}" presName="spacer" presStyleCnt="0"/>
      <dgm:spPr/>
    </dgm:pt>
    <dgm:pt modelId="{66416F9D-B166-4F25-825B-A34D241B1845}" type="pres">
      <dgm:prSet presAssocID="{961EBF3E-413C-4BAA-86BF-9CA58CF20F4B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E82BE-F6B7-41AA-B2F8-F68F34DF28EE}" type="pres">
      <dgm:prSet presAssocID="{E68F390D-1C32-40A4-8B3B-8E2EB179389B}" presName="spacer" presStyleCnt="0"/>
      <dgm:spPr/>
    </dgm:pt>
    <dgm:pt modelId="{D3C7EF03-34F8-4DCC-ADD2-B39C12337FD6}" type="pres">
      <dgm:prSet presAssocID="{32B2AB37-5365-4770-A080-21509C7C08E2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BB772-1F06-4361-88AE-A2D51A6A4B3D}" type="pres">
      <dgm:prSet presAssocID="{20A6D6C2-AEEC-4FE9-9093-764CD768EEA0}" presName="spacer" presStyleCnt="0"/>
      <dgm:spPr/>
    </dgm:pt>
    <dgm:pt modelId="{8905D7E3-6116-4E56-A251-B9DE01AA62DE}" type="pres">
      <dgm:prSet presAssocID="{FC009F23-ED72-4EA9-AD3B-F69BA4C979DB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223CD-541D-4ED5-96CB-0F02B7C9BCA8}" type="pres">
      <dgm:prSet presAssocID="{0D15FEA3-E23B-4460-AE3B-0D66B4DD729E}" presName="spacer" presStyleCnt="0"/>
      <dgm:spPr/>
    </dgm:pt>
    <dgm:pt modelId="{69084808-ADDC-484A-A905-2DC9E5E0620F}" type="pres">
      <dgm:prSet presAssocID="{AC9C818D-6EAE-4BB0-AC8A-A056A2D4DBC5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4CBF8-34F4-4537-B91D-B889D5586AA7}" type="pres">
      <dgm:prSet presAssocID="{1C5DDC35-ACE6-4B38-8AB2-809A84216301}" presName="spacer" presStyleCnt="0"/>
      <dgm:spPr/>
    </dgm:pt>
    <dgm:pt modelId="{68879598-9AF1-4414-9FAC-74C0ABBE3515}" type="pres">
      <dgm:prSet presAssocID="{B7F8CB58-D96D-49BC-BA62-CCA63DD429E1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A32FB-5CDF-4F30-90B6-E29930F44EBC}" type="pres">
      <dgm:prSet presAssocID="{8CCAF86C-30A6-4A82-8B07-F9E3B3306959}" presName="spacer" presStyleCnt="0"/>
      <dgm:spPr/>
    </dgm:pt>
    <dgm:pt modelId="{EA2E6C87-6858-4AF1-AFD0-A421F3993124}" type="pres">
      <dgm:prSet presAssocID="{953252F4-95B3-4178-81C7-FBCE4AB6EC8F}" presName="parentText" presStyleLbl="node1" presStyleIdx="11" presStyleCnt="12" custLinFactY="-300000" custLinFactNeighborX="-9896" custLinFactNeighborY="-323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44E22-241E-4A15-9F74-C05962262F0B}" type="presOf" srcId="{AC9C818D-6EAE-4BB0-AC8A-A056A2D4DBC5}" destId="{69084808-ADDC-484A-A905-2DC9E5E0620F}" srcOrd="0" destOrd="0" presId="urn:microsoft.com/office/officeart/2005/8/layout/vList2"/>
    <dgm:cxn modelId="{E8E3104E-5EE9-47C1-A2B4-B6E50EC008FB}" srcId="{15AF43C0-00AD-4F92-8A48-946C6DDB779F}" destId="{FC009F23-ED72-4EA9-AD3B-F69BA4C979DB}" srcOrd="8" destOrd="0" parTransId="{4D375E1D-6936-4970-9837-6055586BD2F4}" sibTransId="{0D15FEA3-E23B-4460-AE3B-0D66B4DD729E}"/>
    <dgm:cxn modelId="{1D7F19C7-4C32-4690-BE14-85144D1355E9}" type="presOf" srcId="{32B2AB37-5365-4770-A080-21509C7C08E2}" destId="{D3C7EF03-34F8-4DCC-ADD2-B39C12337FD6}" srcOrd="0" destOrd="0" presId="urn:microsoft.com/office/officeart/2005/8/layout/vList2"/>
    <dgm:cxn modelId="{4E1C4C75-B3E8-4707-AF91-786FA9ECF0FE}" srcId="{15AF43C0-00AD-4F92-8A48-946C6DDB779F}" destId="{961EBF3E-413C-4BAA-86BF-9CA58CF20F4B}" srcOrd="6" destOrd="0" parTransId="{018F8A2E-095A-4D05-BD2B-81202103D1CD}" sibTransId="{E68F390D-1C32-40A4-8B3B-8E2EB179389B}"/>
    <dgm:cxn modelId="{C8AFEF7E-6569-4F13-8C53-0B90F257029F}" type="presOf" srcId="{15AF43C0-00AD-4F92-8A48-946C6DDB779F}" destId="{DA502E20-A034-47F5-B626-AF4B00F978B4}" srcOrd="0" destOrd="0" presId="urn:microsoft.com/office/officeart/2005/8/layout/vList2"/>
    <dgm:cxn modelId="{807D0584-A865-4658-850B-6D2C53921E29}" type="presOf" srcId="{BE95808D-8284-4E0C-BFE0-43E92C2A178F}" destId="{AF336D55-D95E-469B-AD46-0709129A7904}" srcOrd="0" destOrd="0" presId="urn:microsoft.com/office/officeart/2005/8/layout/vList2"/>
    <dgm:cxn modelId="{E9B41A00-2CC4-48D6-9080-E860BEC3D289}" srcId="{15AF43C0-00AD-4F92-8A48-946C6DDB779F}" destId="{573A6AAB-2C0B-43BB-B429-2D7BCA85ED23}" srcOrd="1" destOrd="0" parTransId="{D6EE629B-234B-43FC-A5F0-FEAB54EE8B27}" sibTransId="{15519CF0-B389-4E5C-8FB6-22CB1DBA81F0}"/>
    <dgm:cxn modelId="{62F93B8C-D874-4886-B0CC-00A49CE8692B}" type="presOf" srcId="{A369F02E-EAC8-40A2-9AB0-08FD2D19D230}" destId="{DAFA0857-F99F-4C7B-9507-F608015494A5}" srcOrd="0" destOrd="0" presId="urn:microsoft.com/office/officeart/2005/8/layout/vList2"/>
    <dgm:cxn modelId="{BD6D7BEC-DEE0-45A5-9A6D-74C2054963EC}" srcId="{15AF43C0-00AD-4F92-8A48-946C6DDB779F}" destId="{0EE038F3-BEF9-483E-8D0A-13B8A3362E22}" srcOrd="2" destOrd="0" parTransId="{FBDA7FEE-D874-4F6A-82EF-6EA900A7000A}" sibTransId="{9D4F22C8-81C9-4731-B700-70ED2D5769C0}"/>
    <dgm:cxn modelId="{1A43FCB3-732A-4045-84FF-702553338688}" srcId="{15AF43C0-00AD-4F92-8A48-946C6DDB779F}" destId="{B7F8CB58-D96D-49BC-BA62-CCA63DD429E1}" srcOrd="10" destOrd="0" parTransId="{A444725D-3BEC-4F8F-8B37-B16CDCE234BC}" sibTransId="{8CCAF86C-30A6-4A82-8B07-F9E3B3306959}"/>
    <dgm:cxn modelId="{9EB92CC6-B95C-446D-9E67-BBB4CEC401C1}" type="presOf" srcId="{FC009F23-ED72-4EA9-AD3B-F69BA4C979DB}" destId="{8905D7E3-6116-4E56-A251-B9DE01AA62DE}" srcOrd="0" destOrd="0" presId="urn:microsoft.com/office/officeart/2005/8/layout/vList2"/>
    <dgm:cxn modelId="{11236CA9-F965-4A09-98A2-55D7E6FD1A98}" type="presOf" srcId="{953252F4-95B3-4178-81C7-FBCE4AB6EC8F}" destId="{EA2E6C87-6858-4AF1-AFD0-A421F3993124}" srcOrd="0" destOrd="0" presId="urn:microsoft.com/office/officeart/2005/8/layout/vList2"/>
    <dgm:cxn modelId="{6E2C82BA-AE9B-4AFA-B8EC-28658F4978FF}" srcId="{15AF43C0-00AD-4F92-8A48-946C6DDB779F}" destId="{32B2AB37-5365-4770-A080-21509C7C08E2}" srcOrd="7" destOrd="0" parTransId="{779F4488-0429-4BD2-8FE7-07E378D3E40A}" sibTransId="{20A6D6C2-AEEC-4FE9-9093-764CD768EEA0}"/>
    <dgm:cxn modelId="{DDDBF34E-A78F-4849-8FE3-5D7FB479858F}" srcId="{15AF43C0-00AD-4F92-8A48-946C6DDB779F}" destId="{AC9C818D-6EAE-4BB0-AC8A-A056A2D4DBC5}" srcOrd="9" destOrd="0" parTransId="{359FE5FB-CD18-4EA0-9689-2B9E06379481}" sibTransId="{1C5DDC35-ACE6-4B38-8AB2-809A84216301}"/>
    <dgm:cxn modelId="{49AEDD9D-900C-49EE-9056-58FACCF5FF34}" type="presOf" srcId="{0EE038F3-BEF9-483E-8D0A-13B8A3362E22}" destId="{34202D14-2E84-453F-B49F-9E2C5664DA7D}" srcOrd="0" destOrd="0" presId="urn:microsoft.com/office/officeart/2005/8/layout/vList2"/>
    <dgm:cxn modelId="{ED9481EB-8C73-4B2F-917E-CE79C09B1800}" type="presOf" srcId="{35C84528-1360-4B18-8747-6A4956A95E96}" destId="{B87B36B7-CDDB-4CEE-9CD4-FDB01D907694}" srcOrd="0" destOrd="0" presId="urn:microsoft.com/office/officeart/2005/8/layout/vList2"/>
    <dgm:cxn modelId="{2EDCE43E-B488-43D2-9B57-4C0088350E5D}" srcId="{15AF43C0-00AD-4F92-8A48-946C6DDB779F}" destId="{BE95808D-8284-4E0C-BFE0-43E92C2A178F}" srcOrd="4" destOrd="0" parTransId="{E637B1DF-E55C-4E04-B23C-F3263234B590}" sibTransId="{4B8EED86-6E76-4471-9E96-10B776660536}"/>
    <dgm:cxn modelId="{B1CEDB9D-4A97-485B-9487-0623E099A2A6}" type="presOf" srcId="{573A6AAB-2C0B-43BB-B429-2D7BCA85ED23}" destId="{147581A5-2B6B-4D49-8DB5-AF734E9F5EA1}" srcOrd="0" destOrd="0" presId="urn:microsoft.com/office/officeart/2005/8/layout/vList2"/>
    <dgm:cxn modelId="{D8A22418-B934-4E30-8500-CC5EC68FFE1B}" srcId="{15AF43C0-00AD-4F92-8A48-946C6DDB779F}" destId="{953252F4-95B3-4178-81C7-FBCE4AB6EC8F}" srcOrd="11" destOrd="0" parTransId="{EFA344D5-4E7B-4A7A-9DF8-26EC03ED315C}" sibTransId="{B60C2B98-4A89-4DCF-B5B7-F123227E803A}"/>
    <dgm:cxn modelId="{8D94E409-7BEC-4689-B165-17626E8E260C}" type="presOf" srcId="{961EBF3E-413C-4BAA-86BF-9CA58CF20F4B}" destId="{66416F9D-B166-4F25-825B-A34D241B1845}" srcOrd="0" destOrd="0" presId="urn:microsoft.com/office/officeart/2005/8/layout/vList2"/>
    <dgm:cxn modelId="{CF94A9C7-CF98-44E4-BFC6-BA66AA49030F}" srcId="{15AF43C0-00AD-4F92-8A48-946C6DDB779F}" destId="{35C84528-1360-4B18-8747-6A4956A95E96}" srcOrd="5" destOrd="0" parTransId="{D3A9EE5D-3445-4DC8-A9C6-EA1C8D46567B}" sibTransId="{38D49AC8-305A-4CD3-9525-9F3171D147F3}"/>
    <dgm:cxn modelId="{8CA4D415-C440-4DF4-B82A-9945032345F6}" srcId="{15AF43C0-00AD-4F92-8A48-946C6DDB779F}" destId="{4F33E6D9-7F25-4454-9175-A57AB8CA0BC4}" srcOrd="0" destOrd="0" parTransId="{5A3B6A22-925B-4C63-A703-A005904FAFEB}" sibTransId="{BCD282E7-0652-4626-9CF8-B224FB2C1B68}"/>
    <dgm:cxn modelId="{A8F91BB6-C63C-4CDC-B5DA-D146BE8624E6}" srcId="{15AF43C0-00AD-4F92-8A48-946C6DDB779F}" destId="{A369F02E-EAC8-40A2-9AB0-08FD2D19D230}" srcOrd="3" destOrd="0" parTransId="{CBFD31CD-FF13-475B-96AD-5B7104DD691B}" sibTransId="{74C1946B-89DF-4B33-BA46-81043EA6A58E}"/>
    <dgm:cxn modelId="{C5F28D63-4EEB-48E8-A381-C4D9C0BEC6A7}" type="presOf" srcId="{B7F8CB58-D96D-49BC-BA62-CCA63DD429E1}" destId="{68879598-9AF1-4414-9FAC-74C0ABBE3515}" srcOrd="0" destOrd="0" presId="urn:microsoft.com/office/officeart/2005/8/layout/vList2"/>
    <dgm:cxn modelId="{8E1BFCFF-6DDB-4DF9-B5ED-4439DB311121}" type="presOf" srcId="{4F33E6D9-7F25-4454-9175-A57AB8CA0BC4}" destId="{DEA0292F-ED6F-4B64-983E-3C6C538FBA5D}" srcOrd="0" destOrd="0" presId="urn:microsoft.com/office/officeart/2005/8/layout/vList2"/>
    <dgm:cxn modelId="{8B63EE4F-38EE-4856-8D3E-32FA449048E7}" type="presParOf" srcId="{DA502E20-A034-47F5-B626-AF4B00F978B4}" destId="{DEA0292F-ED6F-4B64-983E-3C6C538FBA5D}" srcOrd="0" destOrd="0" presId="urn:microsoft.com/office/officeart/2005/8/layout/vList2"/>
    <dgm:cxn modelId="{2B385238-CBBC-4477-BB45-680DC8EA3EAD}" type="presParOf" srcId="{DA502E20-A034-47F5-B626-AF4B00F978B4}" destId="{08857BCA-E27A-490F-A738-2ECEFA115872}" srcOrd="1" destOrd="0" presId="urn:microsoft.com/office/officeart/2005/8/layout/vList2"/>
    <dgm:cxn modelId="{35E5F2E0-23B9-419C-800C-7F08E70B9B05}" type="presParOf" srcId="{DA502E20-A034-47F5-B626-AF4B00F978B4}" destId="{147581A5-2B6B-4D49-8DB5-AF734E9F5EA1}" srcOrd="2" destOrd="0" presId="urn:microsoft.com/office/officeart/2005/8/layout/vList2"/>
    <dgm:cxn modelId="{4632EE7A-64E8-4CD7-9775-F702F7D48B98}" type="presParOf" srcId="{DA502E20-A034-47F5-B626-AF4B00F978B4}" destId="{58D7CD23-FF03-4A99-A7F8-D71FD45BD961}" srcOrd="3" destOrd="0" presId="urn:microsoft.com/office/officeart/2005/8/layout/vList2"/>
    <dgm:cxn modelId="{F2149832-6C0F-4060-BB27-E33432B60417}" type="presParOf" srcId="{DA502E20-A034-47F5-B626-AF4B00F978B4}" destId="{34202D14-2E84-453F-B49F-9E2C5664DA7D}" srcOrd="4" destOrd="0" presId="urn:microsoft.com/office/officeart/2005/8/layout/vList2"/>
    <dgm:cxn modelId="{B7720567-624E-4B2A-9C17-198664C889C2}" type="presParOf" srcId="{DA502E20-A034-47F5-B626-AF4B00F978B4}" destId="{2CCDA75E-B857-4077-A2A3-26AEE2241C9D}" srcOrd="5" destOrd="0" presId="urn:microsoft.com/office/officeart/2005/8/layout/vList2"/>
    <dgm:cxn modelId="{C521B811-4272-4214-910F-B844AA65790D}" type="presParOf" srcId="{DA502E20-A034-47F5-B626-AF4B00F978B4}" destId="{DAFA0857-F99F-4C7B-9507-F608015494A5}" srcOrd="6" destOrd="0" presId="urn:microsoft.com/office/officeart/2005/8/layout/vList2"/>
    <dgm:cxn modelId="{73851098-583E-4F3E-9AFE-4706ECEFBE08}" type="presParOf" srcId="{DA502E20-A034-47F5-B626-AF4B00F978B4}" destId="{C5C8E4F2-C050-4E6D-BA53-0AF51DFF1753}" srcOrd="7" destOrd="0" presId="urn:microsoft.com/office/officeart/2005/8/layout/vList2"/>
    <dgm:cxn modelId="{032452B3-5F08-4223-A8BC-B821125B6957}" type="presParOf" srcId="{DA502E20-A034-47F5-B626-AF4B00F978B4}" destId="{AF336D55-D95E-469B-AD46-0709129A7904}" srcOrd="8" destOrd="0" presId="urn:microsoft.com/office/officeart/2005/8/layout/vList2"/>
    <dgm:cxn modelId="{ADA222C9-4617-40A4-B724-A9D67D5FD6A3}" type="presParOf" srcId="{DA502E20-A034-47F5-B626-AF4B00F978B4}" destId="{7602ADEE-E4E4-42CB-B853-050DE5F6B67E}" srcOrd="9" destOrd="0" presId="urn:microsoft.com/office/officeart/2005/8/layout/vList2"/>
    <dgm:cxn modelId="{AE0755B0-5F3A-4BD2-9CD3-338C5A3A9ADB}" type="presParOf" srcId="{DA502E20-A034-47F5-B626-AF4B00F978B4}" destId="{B87B36B7-CDDB-4CEE-9CD4-FDB01D907694}" srcOrd="10" destOrd="0" presId="urn:microsoft.com/office/officeart/2005/8/layout/vList2"/>
    <dgm:cxn modelId="{4BEA2E51-47B7-4722-84F5-2E5A2CC4DA1B}" type="presParOf" srcId="{DA502E20-A034-47F5-B626-AF4B00F978B4}" destId="{B023378F-ABF3-4A9E-819C-693696C32B3D}" srcOrd="11" destOrd="0" presId="urn:microsoft.com/office/officeart/2005/8/layout/vList2"/>
    <dgm:cxn modelId="{79E2100C-C1C9-469B-922B-A5516F309013}" type="presParOf" srcId="{DA502E20-A034-47F5-B626-AF4B00F978B4}" destId="{66416F9D-B166-4F25-825B-A34D241B1845}" srcOrd="12" destOrd="0" presId="urn:microsoft.com/office/officeart/2005/8/layout/vList2"/>
    <dgm:cxn modelId="{3B5C228A-6EAB-4515-8E27-7B697FA29C7F}" type="presParOf" srcId="{DA502E20-A034-47F5-B626-AF4B00F978B4}" destId="{ECAE82BE-F6B7-41AA-B2F8-F68F34DF28EE}" srcOrd="13" destOrd="0" presId="urn:microsoft.com/office/officeart/2005/8/layout/vList2"/>
    <dgm:cxn modelId="{842689B1-3161-416B-A8D1-9E37665815C8}" type="presParOf" srcId="{DA502E20-A034-47F5-B626-AF4B00F978B4}" destId="{D3C7EF03-34F8-4DCC-ADD2-B39C12337FD6}" srcOrd="14" destOrd="0" presId="urn:microsoft.com/office/officeart/2005/8/layout/vList2"/>
    <dgm:cxn modelId="{02825A3F-EDC0-4AA6-BB42-9E2984DDF789}" type="presParOf" srcId="{DA502E20-A034-47F5-B626-AF4B00F978B4}" destId="{E5ABB772-1F06-4361-88AE-A2D51A6A4B3D}" srcOrd="15" destOrd="0" presId="urn:microsoft.com/office/officeart/2005/8/layout/vList2"/>
    <dgm:cxn modelId="{43412AF4-67BA-4ADE-82FC-D399ACBC8F65}" type="presParOf" srcId="{DA502E20-A034-47F5-B626-AF4B00F978B4}" destId="{8905D7E3-6116-4E56-A251-B9DE01AA62DE}" srcOrd="16" destOrd="0" presId="urn:microsoft.com/office/officeart/2005/8/layout/vList2"/>
    <dgm:cxn modelId="{12CFC1EF-9194-4F33-9869-8DC28A3AFE09}" type="presParOf" srcId="{DA502E20-A034-47F5-B626-AF4B00F978B4}" destId="{BAA223CD-541D-4ED5-96CB-0F02B7C9BCA8}" srcOrd="17" destOrd="0" presId="urn:microsoft.com/office/officeart/2005/8/layout/vList2"/>
    <dgm:cxn modelId="{E303D7D5-C254-4121-B6D8-37A99ACAD730}" type="presParOf" srcId="{DA502E20-A034-47F5-B626-AF4B00F978B4}" destId="{69084808-ADDC-484A-A905-2DC9E5E0620F}" srcOrd="18" destOrd="0" presId="urn:microsoft.com/office/officeart/2005/8/layout/vList2"/>
    <dgm:cxn modelId="{878FDE06-629F-4C06-8639-45ABA7BEF24A}" type="presParOf" srcId="{DA502E20-A034-47F5-B626-AF4B00F978B4}" destId="{C474CBF8-34F4-4537-B91D-B889D5586AA7}" srcOrd="19" destOrd="0" presId="urn:microsoft.com/office/officeart/2005/8/layout/vList2"/>
    <dgm:cxn modelId="{0297F898-8260-4880-BD6D-25E404D80B99}" type="presParOf" srcId="{DA502E20-A034-47F5-B626-AF4B00F978B4}" destId="{68879598-9AF1-4414-9FAC-74C0ABBE3515}" srcOrd="20" destOrd="0" presId="urn:microsoft.com/office/officeart/2005/8/layout/vList2"/>
    <dgm:cxn modelId="{2F5353C0-A335-44FD-82D9-2F028DD6988F}" type="presParOf" srcId="{DA502E20-A034-47F5-B626-AF4B00F978B4}" destId="{A5CA32FB-5CDF-4F30-90B6-E29930F44EBC}" srcOrd="21" destOrd="0" presId="urn:microsoft.com/office/officeart/2005/8/layout/vList2"/>
    <dgm:cxn modelId="{CBE9031B-A555-48FF-AAAB-F9F5C1947806}" type="presParOf" srcId="{DA502E20-A034-47F5-B626-AF4B00F978B4}" destId="{EA2E6C87-6858-4AF1-AFD0-A421F3993124}" srcOrd="2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BCFE-F827-4121-AA8C-D6B7621773F1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31A6-3627-4FF5-857A-2213A45F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лена\Desktop\Консультации для воспитателей\Муз  уголок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комбинированного вида №32 «</a:t>
            </a:r>
            <a:r>
              <a:rPr lang="ru-RU" sz="2000" dirty="0" err="1" smtClean="0">
                <a:solidFill>
                  <a:srgbClr val="0070C0"/>
                </a:solidFill>
              </a:rPr>
              <a:t>Журавушка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571612"/>
            <a:ext cx="7286676" cy="45720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Оформление и оснащение музыкального уголка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  в группах ДОУ</a:t>
            </a:r>
          </a:p>
          <a:p>
            <a:endParaRPr lang="ru-RU" sz="4000" b="1" dirty="0">
              <a:solidFill>
                <a:srgbClr val="7030A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Подготовила: 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старший воспитатель 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МБДОУ №32 «</a:t>
            </a:r>
            <a:r>
              <a:rPr lang="ru-RU" sz="2000" b="1" dirty="0" err="1" smtClean="0">
                <a:solidFill>
                  <a:srgbClr val="7030A0"/>
                </a:solidFill>
              </a:rPr>
              <a:t>Журавушка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Шмакова Елена Александровна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Консультации для воспитателей\Муз  уголок\depositphotos_2512039-stock-illustration-spring-so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Оборудование музыкального уголка разделяют на два уровня: </a:t>
            </a:r>
          </a:p>
          <a:p>
            <a:pPr algn="ctr">
              <a:buNone/>
            </a:pPr>
            <a:r>
              <a:rPr lang="ru-RU" sz="3300" b="1" i="1" u="sng" dirty="0" smtClean="0">
                <a:solidFill>
                  <a:srgbClr val="002060"/>
                </a:solidFill>
              </a:rPr>
              <a:t>для воспитателя и для детей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На верхнюю полку помещают инструменты, которые используются детьми </a:t>
            </a:r>
            <a:r>
              <a:rPr lang="ru-RU" sz="3300" b="1" dirty="0" err="1" smtClean="0">
                <a:solidFill>
                  <a:srgbClr val="002060"/>
                </a:solidFill>
              </a:rPr>
              <a:t>дозированно</a:t>
            </a:r>
            <a:r>
              <a:rPr lang="ru-RU" sz="3300" b="1" dirty="0" smtClean="0">
                <a:solidFill>
                  <a:srgbClr val="002060"/>
                </a:solidFill>
              </a:rPr>
              <a:t>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На нижней полке 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Не забывайте, что некачественное звучание калечит и засоряет слуховой опыт ребёнка!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лена\Desktop\Консультации для воспитателей\Муз  уголок\a2e4451645aedca30ea68d244d667d845febb1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Технические средства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6627" name="Picture 3" descr="C:\Users\лена\Desktop\Консультации для воспитателей\Муз  уголок\a9713d84debb6382c8477cab29eeba5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824428" cy="226853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628" name="Picture 4" descr="C:\Users\лена\Desktop\Консультации для воспитателей\Муз  уголок\639252791_919.jpg"/>
          <p:cNvPicPr>
            <a:picLocks noChangeAspect="1" noChangeArrowheads="1"/>
          </p:cNvPicPr>
          <p:nvPr/>
        </p:nvPicPr>
        <p:blipFill>
          <a:blip r:embed="rId4"/>
          <a:srcRect l="6061" t="9459" b="8108"/>
          <a:stretch>
            <a:fillRect/>
          </a:stretch>
        </p:blipFill>
        <p:spPr bwMode="auto">
          <a:xfrm>
            <a:off x="6072198" y="1285860"/>
            <a:ext cx="2214579" cy="24288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629" name="Picture 5" descr="C:\Users\лена\Desktop\Консультации для воспитателей\Муз  уголок\DETSKAYA-KNIGA-LYUBIMYE-PESEN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928802"/>
            <a:ext cx="3857652" cy="3838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лена\Desktop\Консультации для воспитателей\Муз  уголок\1792483_html_m71e77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Роль воспитателя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Побуждать детей применять навыки, полученные на музыкальных занятиях в повседневной жизни детского сада.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 Станет ли эта среда развивающей, захочет и сможет ли ребёнок освоить её в своей деятельности зависит: от компетентности взрослого, его доброжелательности, заинтересованного отношения к детям.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Ребёнок и взрослый действуют вместе –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им обоим должно быть комфортно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в музыкальной среде.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лена\Desktop\Консультации для воспитателей\Муз  уголок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Консультации для воспитателей\Муз  уголок\depositphotos_2512039-stock-illustration-spring-song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072494" cy="64294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МУЗЫКАЛЬНЫЙ УГОЛОК – это место, где дети познают музыку и её красоту.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ЗАДАЧИ: Творчески оформленный музыкальный уголок поможет: не только окунуться в мир музыки и расширить представления о ней, но и разовьет воображение детей, активизирует эмоциональную сферу, мышление, речь.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Зыкова\Фото ПРС Зыкова 2017\DSCF9532.JPG"/>
          <p:cNvPicPr>
            <a:picLocks noChangeAspect="1" noChangeArrowheads="1"/>
          </p:cNvPicPr>
          <p:nvPr/>
        </p:nvPicPr>
        <p:blipFill>
          <a:blip r:embed="rId4" cstate="print"/>
          <a:srcRect t="21876"/>
          <a:stretch>
            <a:fillRect/>
          </a:stretch>
        </p:blipFill>
        <p:spPr bwMode="auto">
          <a:xfrm>
            <a:off x="357158" y="3385342"/>
            <a:ext cx="2357454" cy="327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детский сад\МЕТОДИЧЕСКАЯ СЛУЖБА\РППС ДОУ 2017\IMG_20170905_115548.jpg"/>
          <p:cNvPicPr>
            <a:picLocks noChangeAspect="1" noChangeArrowheads="1"/>
          </p:cNvPicPr>
          <p:nvPr/>
        </p:nvPicPr>
        <p:blipFill>
          <a:blip r:embed="rId5" cstate="print"/>
          <a:srcRect l="31429" t="15238" r="7143" b="8571"/>
          <a:stretch>
            <a:fillRect/>
          </a:stretch>
        </p:blipFill>
        <p:spPr bwMode="auto">
          <a:xfrm>
            <a:off x="2928926" y="3786190"/>
            <a:ext cx="3429024" cy="239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643700" y="3357562"/>
          <a:ext cx="2188313" cy="3286124"/>
        </p:xfrm>
        <a:graphic>
          <a:graphicData uri="http://schemas.openxmlformats.org/presentationml/2006/ole">
            <p:oleObj spid="_x0000_s3076" name="Изображение" r:id="rId6" imgW="3801006" imgH="5706272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Консультации для воспитателей\Муз  уголок\depositphotos_2512039-stock-illustration-spring-so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Требования к музыкальному уголку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Консультации для воспитателей\Муз  уголок\depositphotos_2512039-stock-illustration-spring-so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0005-008-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8" y="2285992"/>
            <a:ext cx="3216505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571481"/>
            <a:ext cx="5072098" cy="328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Важно,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музыкальный уголок находился:</a:t>
            </a: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освещенном,</a:t>
            </a: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легкодоступном для детей месте; </a:t>
            </a: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кроме того, он должен быть по возможности изолирован.</a:t>
            </a:r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Консультации для воспитателей\Муз  уголок\depositphotos_2512039-stock-illustration-spring-so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014.jpg"/>
          <p:cNvPicPr>
            <a:picLocks noChangeAspect="1"/>
          </p:cNvPicPr>
          <p:nvPr/>
        </p:nvPicPr>
        <p:blipFill>
          <a:blip r:embed="rId3"/>
          <a:srcRect l="21589" t="4104" r="28692" b="5927"/>
          <a:stretch>
            <a:fillRect/>
          </a:stretch>
        </p:blipFill>
        <p:spPr>
          <a:xfrm>
            <a:off x="5929322" y="2500306"/>
            <a:ext cx="300039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88582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При оформлении музыкального уголка нужно помнить о возрастных и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индивидуальных возможностях детей.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Так для детей 3-5 лет оформление лучше строить </a:t>
            </a:r>
            <a:r>
              <a:rPr lang="ru-RU" sz="2200" b="1" dirty="0" smtClean="0">
                <a:solidFill>
                  <a:srgbClr val="002060"/>
                </a:solidFill>
              </a:rPr>
              <a:t>на сюжетной основе.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Для детей более старшего возраста  - </a:t>
            </a:r>
            <a:r>
              <a:rPr lang="ru-RU" sz="2200" b="1" dirty="0" smtClean="0">
                <a:solidFill>
                  <a:srgbClr val="002060"/>
                </a:solidFill>
              </a:rPr>
              <a:t>на дидактической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Музыкальная </a:t>
            </a:r>
            <a:r>
              <a:rPr lang="ru-RU" sz="2200" dirty="0" smtClean="0">
                <a:solidFill>
                  <a:srgbClr val="002060"/>
                </a:solidFill>
              </a:rPr>
              <a:t>предметная среда должна быть соответствовать глазу, действиям </a:t>
            </a:r>
            <a:r>
              <a:rPr lang="ru-RU" sz="2200" dirty="0" smtClean="0">
                <a:solidFill>
                  <a:srgbClr val="002060"/>
                </a:solidFill>
              </a:rPr>
              <a:t>руки, росту </a:t>
            </a:r>
            <a:r>
              <a:rPr lang="ru-RU" sz="2200" dirty="0" smtClean="0">
                <a:solidFill>
                  <a:srgbClr val="002060"/>
                </a:solidFill>
              </a:rPr>
              <a:t>ребенка.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В музыкальном уголке должны стоять: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Шкаф,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Полки для музыкальных пособий.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Пара столов,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Стулья для дидактических игр.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Пособия развивающей среды должны быть: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Эстетичны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Привлекательны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Просты в обращении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Вызывать желание действовать с ними.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\Desktop\Консультации для воспитателей\Муз  угол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МЛАДШИЕ ГРУППЫ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Ванька – </a:t>
            </a:r>
            <a:r>
              <a:rPr lang="ru-RU" sz="2000" b="1" dirty="0" err="1" smtClean="0">
                <a:solidFill>
                  <a:srgbClr val="002060"/>
                </a:solidFill>
              </a:rPr>
              <a:t>встанька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Музыкальные «поющие» или «танцующие»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игрушки (петушок, котик, зайка и т. д.)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Музыкальные инструменты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с фиксированным звуком — органчики,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шарманки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Шумовые инструменты: погремушки,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колокольчики, бубен, барабан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</a:rPr>
              <a:t>Неозвученные</a:t>
            </a:r>
            <a:r>
              <a:rPr lang="ru-RU" sz="2000" b="1" dirty="0" smtClean="0">
                <a:solidFill>
                  <a:srgbClr val="002060"/>
                </a:solidFill>
              </a:rPr>
              <a:t> бутафорские музыкальные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инструментов (гармошки, дудочки, балалайки и т. д.)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Атрибуты к музыкальным подвижным играм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Ширма настольная с перчаточными игрушками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Музыкальные </a:t>
            </a:r>
            <a:r>
              <a:rPr lang="ru-RU" sz="2000" b="1" dirty="0" smtClean="0">
                <a:solidFill>
                  <a:srgbClr val="002060"/>
                </a:solidFill>
              </a:rPr>
              <a:t>картинки к песням, которые могут быть выполнены на кубе, в виде альбома или отдельные красочные иллюстрации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sz="1600" dirty="0"/>
          </a:p>
        </p:txBody>
      </p:sp>
      <p:pic>
        <p:nvPicPr>
          <p:cNvPr id="4" name="Рисунок 3" descr="Картинки по запросу картинки Музыкальные игрушки - средняя групп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342899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\Desktop\Консультации для воспитателей\Муз  угол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СРЕДНЯЯ ГРУППА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Металлофон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Шумовые инструменты для детского оркестра Книжки «Наши песни» (каждая книжка иллюстрирует знакомую детям песню)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err="1" smtClean="0">
                <a:solidFill>
                  <a:srgbClr val="002060"/>
                </a:solidFill>
              </a:rPr>
              <a:t>Фланелеграф</a:t>
            </a:r>
            <a:r>
              <a:rPr lang="ru-RU" sz="2200" b="1" dirty="0" smtClean="0">
                <a:solidFill>
                  <a:srgbClr val="002060"/>
                </a:solidFill>
              </a:rPr>
              <a:t> или магнитная доска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Музыкально-дидактические игры: « Музыкальные инструменты», «Звонкие ладошки», «Ритмические палочки» и др.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Атрибуты к подвижным музыкальным играм: «Кошка и котята», «Заинька», «Зайцы и медведь», «Лётчики» и др.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Музыкальные лесенки (трехступенчатая, на которых находятся маленькая и большая птички или маленькая и большая матрешка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Ленточки, цветные платочки,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 </a:t>
            </a:r>
            <a:r>
              <a:rPr lang="ru-RU" sz="2200" b="1" dirty="0" smtClean="0">
                <a:solidFill>
                  <a:srgbClr val="002060"/>
                </a:solidFill>
              </a:rPr>
              <a:t>султанчики  </a:t>
            </a:r>
            <a:r>
              <a:rPr lang="ru-RU" sz="2200" b="1" dirty="0" smtClean="0">
                <a:solidFill>
                  <a:srgbClr val="002060"/>
                </a:solidFill>
              </a:rPr>
              <a:t>и т. п. (атрибуты </a:t>
            </a:r>
            <a:r>
              <a:rPr lang="ru-RU" sz="2200" b="1" dirty="0" smtClean="0">
                <a:solidFill>
                  <a:srgbClr val="002060"/>
                </a:solidFill>
              </a:rPr>
              <a:t>к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</a:rPr>
              <a:t> танцевальным импровизациям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 п</a:t>
            </a:r>
            <a:r>
              <a:rPr lang="ru-RU" sz="2200" b="1" dirty="0" smtClean="0">
                <a:solidFill>
                  <a:srgbClr val="002060"/>
                </a:solidFill>
              </a:rPr>
              <a:t>о </a:t>
            </a:r>
            <a:r>
              <a:rPr lang="ru-RU" sz="2200" b="1" dirty="0" smtClean="0">
                <a:solidFill>
                  <a:srgbClr val="002060"/>
                </a:solidFill>
              </a:rPr>
              <a:t>сезону) 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</a:rPr>
              <a:t>Ширма настольная и набор игрушек 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2200" dirty="0"/>
          </a:p>
        </p:txBody>
      </p:sp>
      <p:pic>
        <p:nvPicPr>
          <p:cNvPr id="5" name="Рисунок 4" descr="Картинки по запросу картинки Музыкальные инструменты - старшая групп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143380"/>
            <a:ext cx="3333750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\Desktop\Консультации для воспитателей\Муз  угол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СТАРШАЯ ГРУППА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Погремушки, бубны, барабаны, треугольники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Музыкальные игрушки-инструменты с хроматическим и диатоническим звуком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Иллюстрации по теме: «Времена года»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Музыкальные игрушки-самоделки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Музыкально-дидактические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Атрибуты к подвижным играм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Рисунки детей к песенкам и знакомым музыкальным произведениям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Настольная ширма и ширма по росту детей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Музыкальные лесенки пятиступенчатая и </a:t>
            </a:r>
            <a:r>
              <a:rPr lang="ru-RU" sz="2400" b="1" dirty="0" err="1" smtClean="0">
                <a:solidFill>
                  <a:srgbClr val="002060"/>
                </a:solidFill>
              </a:rPr>
              <a:t>семиступенчатая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Атрибуты для детского танцевального творчества: элементы костюмов к знакомым народным танцам </a:t>
            </a:r>
          </a:p>
          <a:p>
            <a:pPr 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\Desktop\Консультации для воспитателей\Муз  угол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ПОДГОТОВИТЕЛЬНАЯ ГРУППА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Музыкальные инструменты: маракасы, бубны, арфа, детское пианино, металлофон, колокольчики, треугольники, флейты, барабаны.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Портреты композиторов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Папки-альбомы: «Мы рисуем песенку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Пособие «Эмоции»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Наглядные пособия: «Симфонический оркестр», "Народные инструменты»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Самодельные инструменты для шумового оркестра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Музыкально-дидактические игры</a:t>
            </a:r>
          </a:p>
          <a:p>
            <a:pPr algn="ctr"/>
            <a:endParaRPr lang="ru-RU" sz="2200" dirty="0"/>
          </a:p>
        </p:txBody>
      </p:sp>
      <p:pic>
        <p:nvPicPr>
          <p:cNvPr id="4" name="Рисунок 3" descr="Картинки по запросу картинки Музыкальный уголок - подготовительная групп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3267075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C:\Users\лена\Desktop\Консультации для воспитателей\Муз  уголок\detsad-85133-1454157600.jpg"/>
          <p:cNvPicPr>
            <a:picLocks noChangeAspect="1" noChangeArrowheads="1"/>
          </p:cNvPicPr>
          <p:nvPr/>
        </p:nvPicPr>
        <p:blipFill>
          <a:blip r:embed="rId4"/>
          <a:srcRect t="19333"/>
          <a:stretch>
            <a:fillRect/>
          </a:stretch>
        </p:blipFill>
        <p:spPr bwMode="auto">
          <a:xfrm>
            <a:off x="714349" y="4717510"/>
            <a:ext cx="3429024" cy="207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766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Изображение</vt:lpstr>
      <vt:lpstr>Муниципальное бюджетное дошкольное образовательное учреждение детский сад комбинированного вида №32 «Журавушка»</vt:lpstr>
      <vt:lpstr>Слайд 2</vt:lpstr>
      <vt:lpstr>Требования к музыкальному уголку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Технические средства</vt:lpstr>
      <vt:lpstr>Роль воспитателя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33</cp:revision>
  <dcterms:created xsi:type="dcterms:W3CDTF">2018-02-02T17:51:58Z</dcterms:created>
  <dcterms:modified xsi:type="dcterms:W3CDTF">2018-02-03T09:58:20Z</dcterms:modified>
</cp:coreProperties>
</file>