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00" r:id="rId2"/>
    <p:sldId id="301" r:id="rId3"/>
    <p:sldId id="302" r:id="rId4"/>
    <p:sldId id="259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79" r:id="rId16"/>
    <p:sldId id="271" r:id="rId17"/>
    <p:sldId id="269" r:id="rId18"/>
    <p:sldId id="280" r:id="rId19"/>
    <p:sldId id="268" r:id="rId20"/>
    <p:sldId id="270" r:id="rId21"/>
    <p:sldId id="272" r:id="rId22"/>
    <p:sldId id="278" r:id="rId23"/>
    <p:sldId id="273" r:id="rId24"/>
    <p:sldId id="274" r:id="rId25"/>
    <p:sldId id="275" r:id="rId26"/>
    <p:sldId id="276" r:id="rId27"/>
    <p:sldId id="277" r:id="rId28"/>
    <p:sldId id="296" r:id="rId29"/>
    <p:sldId id="297" r:id="rId30"/>
    <p:sldId id="298" r:id="rId31"/>
    <p:sldId id="342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95" r:id="rId41"/>
    <p:sldId id="294" r:id="rId42"/>
    <p:sldId id="289" r:id="rId43"/>
    <p:sldId id="290" r:id="rId44"/>
    <p:sldId id="291" r:id="rId45"/>
    <p:sldId id="292" r:id="rId46"/>
    <p:sldId id="293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43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3300"/>
    <a:srgbClr val="1008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EA742-4B71-4CBF-B339-6723A5E738DA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682A8-393D-4016-8D73-F21F8F8DB5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FACDE-6C0C-429E-914A-F9C5446627A1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gif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gi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gif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gif"/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gif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0466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       муниципальное дошкольное образовательное </a:t>
            </a:r>
          </a:p>
          <a:p>
            <a:pPr algn="ctr"/>
            <a:r>
              <a:rPr lang="ru-RU" sz="2000" b="1" dirty="0" smtClean="0"/>
              <a:t> бюджетное учреждение</a:t>
            </a:r>
          </a:p>
          <a:p>
            <a:pPr algn="ctr"/>
            <a:r>
              <a:rPr lang="ru-RU" sz="2400" b="1" dirty="0" smtClean="0"/>
              <a:t>«Детский сад № 25»</a:t>
            </a:r>
            <a:endParaRPr lang="ru-RU" sz="2400" b="1" dirty="0"/>
          </a:p>
        </p:txBody>
      </p:sp>
      <p:pic>
        <p:nvPicPr>
          <p:cNvPr id="6" name="Рисунок 5" descr="nb-1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052736"/>
            <a:ext cx="3898404" cy="10135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2492896"/>
            <a:ext cx="55446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Уважаемые гости!</a:t>
            </a:r>
          </a:p>
          <a:p>
            <a:pPr algn="ctr"/>
            <a:endParaRPr lang="ru-RU" sz="2000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Спешите, спешите, спешите скорее!</a:t>
            </a:r>
            <a:endParaRPr lang="ru-RU" sz="2000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Проводим для Вас День открытых дверей!</a:t>
            </a:r>
            <a:endParaRPr lang="ru-RU" sz="2000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Вы к нам приходите, на нас поглядите,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С собой привести не забудьте друзей.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Мы будем для Вас детский сад представлять: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8000"/>
                </a:solidFill>
              </a:rPr>
              <a:t>Покажем как можно учить и играть,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8000"/>
                </a:solidFill>
              </a:rPr>
              <a:t>Откроем Вам двери и сердце в придачу.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8000"/>
                </a:solidFill>
              </a:rPr>
              <a:t>Поверьте, общение будет удачным!..</a:t>
            </a:r>
            <a:endParaRPr lang="ru-RU" sz="2000" dirty="0" smtClean="0">
              <a:solidFill>
                <a:srgbClr val="008000"/>
              </a:solidFill>
            </a:endParaRPr>
          </a:p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50f1f40ee0c6d21b9ba93a28a18d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pic>
        <p:nvPicPr>
          <p:cNvPr id="4" name="Рисунок 3" descr="Зайцева Св. Дм.-воспит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06030" cy="43651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476672"/>
            <a:ext cx="61206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Светлана Дмитриевна работает воспитателем  уже 24 года. Имеет высшую квалификационную категорию. За это время неоднократно награждалась Почётной грамотой Управления образования  и Почётной грамотой Минусинского городского Совета депутатов . Получила Благодарственное письмо Губернатора Красноярского края.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время работы разработала и реализовала краткосрочные и долгосрочные проекты («Кладовая природы», «Весна-утро года», «Этажи леса», «Морские обитатели» и т. д.). Используемые методы и приёмы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игровое моделирование,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социо-игровая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педагогика, технология Л. Свирской «Утро радостных встреч») позволили качественно организовать детскую деятельность в соответствии с комплексно-тематическим планированием.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Воспитанники Зайцевой С.Д. -  участники муниципального проекта «Содружество поколений» международного конкурса рисунков «Сохраним пчелу - сохраним планету». Представляла свой опыт на краевой экспертной сессия «Образовательные практики по основным направлениям ФГОС ДО».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37112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Воспитатель </a:t>
            </a:r>
          </a:p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Зайцева </a:t>
            </a:r>
          </a:p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Светлана Дмитриевна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0_7cce3_ed98e8bd_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5229200"/>
            <a:ext cx="1153988" cy="123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uxfon.com-9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967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3131840" cy="44508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393305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Учитель-логопед </a:t>
            </a:r>
          </a:p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Баженова </a:t>
            </a:r>
          </a:p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Елена Валерьевна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16632"/>
            <a:ext cx="626469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Елена Валерьевна – инициативный и активный педагог, автор новых нестандартных форм работы с детьми. Имеет высшую квалификационную категорию. На протяжении 18 лет она руководит городским методическим объединением учителей-логопедов дошкольных образовательных учреждений города Минусинска. Входит в состав городской психолого-медико-педагогической комиссии. </a:t>
            </a:r>
            <a:r>
              <a:rPr lang="ru-RU" dirty="0" smtClean="0"/>
              <a:t>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своей деятельности использует эффективные методы и приемы развития познавательной активности: практический и поисковый, проектирования,  игровые обучающие ситуации, моделирование (предметно – схематическое, графическое, символическое, с использованием материализованных опор), элементы РТВ-ТРИЗ  по различным разделам языка: фонетика,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фонематика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лексика, грамматика, связная речь. Система образовательной деятельности по профессиональной коррекции нарушений развития детей предусматривает создание специальных условий обучения и воспитания, позволяющих учитывать особые образовательные потребности детей с посредством индивидуализации и дифференциации образовательного процесса, направлена на выравнивание  развития детей и обеспечение их всестороннего гармоничного развития.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941168"/>
            <a:ext cx="1313807" cy="1916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c017e_2af01409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4" name="Рисунок 3" descr="IMG_1923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2330766" cy="35010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0" y="3140968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Инструктор по ФК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Данилина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Ольга Васильевна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260648"/>
            <a:ext cx="6840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Ольга Васильевна  активный, творческий педагог. Владеет на высоком уровне разнообразными современными методиками физического воспитания и обучения детей такими как «йога для детей», «</a:t>
            </a:r>
            <a:r>
              <a:rPr lang="ru-RU" dirty="0" err="1" smtClean="0"/>
              <a:t>фитбол-гимнастика</a:t>
            </a:r>
            <a:r>
              <a:rPr lang="ru-RU" dirty="0" smtClean="0"/>
              <a:t>» и т.д. Воспитанники Ольги Васильевны являются активными участниками и победителями в городских спортивных мероприятиях «День здоровья», «Безопасность жизнедеятельности». Тесно взаимодействует с педагогами и родителями по сохранению и укреплению здоровья детей.  Реализует в своей работе краткосрочные и долгосрочные проекты («Олимпийские игры в детском саду», «Семейные старты», «Я здоровье сберегу – сам себе я помогу», «Неделя здоровья» и т.д.) Является  руководителем городского методического объединения инструкторов по физической культуре. Организует и проводит городские мероприятия и праздники для детей и коллег. Участвует в федеральных, региональных и городских  конкурсах .  Награждена грамотами Управления образования.</a:t>
            </a:r>
          </a:p>
          <a:p>
            <a:r>
              <a:rPr lang="ru-RU" dirty="0" smtClean="0"/>
              <a:t>Осуществляет методическое сопровождение студентов МГОБУ Минусинского педагогического колледжа имени А.С. Пушкина  в период практики.</a:t>
            </a:r>
          </a:p>
          <a:p>
            <a:endParaRPr lang="ru-RU" dirty="0"/>
          </a:p>
        </p:txBody>
      </p:sp>
      <p:pic>
        <p:nvPicPr>
          <p:cNvPr id="7" name="Рисунок 6" descr="mickey-mouse-lovely-cartoon-classic-white-background-1024x7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10343"/>
            <a:ext cx="2664296" cy="2047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-1"/>
            <a:ext cx="2267744" cy="34016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6732240" y="3212976"/>
            <a:ext cx="262778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1008B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 – психолог</a:t>
            </a:r>
          </a:p>
          <a:p>
            <a:r>
              <a:rPr lang="ru-RU" b="1" spc="50" dirty="0" smtClean="0">
                <a:ln w="11430"/>
                <a:solidFill>
                  <a:srgbClr val="1008B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Черкашина </a:t>
            </a:r>
          </a:p>
          <a:p>
            <a:r>
              <a:rPr lang="ru-RU" b="1" spc="50" dirty="0" smtClean="0">
                <a:ln w="11430"/>
                <a:solidFill>
                  <a:srgbClr val="1008B8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Екатерина Михайловна</a:t>
            </a:r>
            <a:endParaRPr lang="ru-RU" b="1" spc="50" dirty="0">
              <a:ln w="11430"/>
              <a:solidFill>
                <a:srgbClr val="1008B8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648072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Коммуникабельный, творческий человек. Психолого-педагогическую деятельность и просвещение педагогов и родителей успешно реализует благодаря высокому уровню овладения информационными технологиями.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МДОБУ «Детский сад № 25» является методической площадкой по работе с интеллектуально одаренными дошкольниками. Для реализации задач этого центра ею составлена рабочая программа "Развивай-ка", направленная на развитие интеллектуальных способностей детей старшего дошкольного возраста. Результатом  работы в данном направление является успешное участие воспитанников старшей и подготовительной группы нашего детского сада в городских интеллектуальных конкурсах «Умники и умницы», «Шашечный турнир», где дети на протяжении ряда лет занимают призовые места среди воспитанников дошкольных учреждений города. Использует современные методики: "Фототерапия как метод коррекции эмоционально - волевой сферы", и "Формирование личности ребенка в среднем дошкольном возрасте посредством советского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мультиматогрофа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«Песочная терапия». Осуществляет методическое сопровождение студентов МГОБУ Минусинского педагогического колледжа имени А.С. Пушкина  в период практики.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6" name="Рисунок 5" descr="anime-multyashki-170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5676" y="4399943"/>
            <a:ext cx="1907704" cy="2289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90a72dcd513f1b0519939dd225a32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350" y="1"/>
            <a:ext cx="9187350" cy="6858000"/>
          </a:xfrm>
          <a:prstGeom prst="rect">
            <a:avLst/>
          </a:prstGeom>
        </p:spPr>
      </p:pic>
      <p:pic>
        <p:nvPicPr>
          <p:cNvPr id="3" name="Рисунок 2" descr="ИвкоИР.Владимир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0"/>
            <a:ext cx="2699792" cy="38368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0" y="3861048"/>
            <a:ext cx="269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Педагог – организатор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Ивко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Ирина Владимировна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404664"/>
            <a:ext cx="63367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Ивко</a:t>
            </a:r>
            <a:r>
              <a:rPr lang="ru-RU" sz="2000" b="1" dirty="0" smtClean="0"/>
              <a:t> Ирина Владимировна – талантливый педагог-организатор. Для обеспечения </a:t>
            </a:r>
            <a:r>
              <a:rPr lang="ru-RU" sz="2000" b="1" dirty="0" err="1" smtClean="0"/>
              <a:t>здоровьесбережения</a:t>
            </a:r>
            <a:r>
              <a:rPr lang="ru-RU" sz="2000" b="1" dirty="0" smtClean="0"/>
              <a:t> разработала и реализует парциальную программу «Танцуют дети на планете», краткосрочные детско-взрослые проекты на тему «Наш весёлый детский сад», «</a:t>
            </a:r>
            <a:r>
              <a:rPr lang="ru-RU" sz="2000" b="1" dirty="0" err="1" smtClean="0"/>
              <a:t>Бим</a:t>
            </a:r>
            <a:r>
              <a:rPr lang="ru-RU" sz="2000" b="1" dirty="0" smtClean="0"/>
              <a:t> и Бом спешат к нам в гости»», «Праздник зонтика», «В мире музыки и танца». Воспитанники Ирины Владимировны неоднократно являлись победителями городского конкурса «Хрустальный башмачок», участвовали в конкурсе «Волшебный микрофон», имеют звания лауреата первого открытого фестиваля –конкурса популярной и народной музыки, принимают участие в городском празднике «День защиты детей», в ежегодных отчётных концертах и тематических мероприятий для родителей, педагогов и детей.</a:t>
            </a:r>
            <a:endParaRPr lang="ru-RU" sz="2000" b="1" dirty="0"/>
          </a:p>
        </p:txBody>
      </p:sp>
      <p:pic>
        <p:nvPicPr>
          <p:cNvPr id="7" name="Рисунок 6" descr="18278107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3720" y="4939677"/>
            <a:ext cx="2520280" cy="1918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asivie-fony-dlya-prezentacii-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Торопова Ир. Вас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2513661" cy="37444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987824" y="1340768"/>
            <a:ext cx="58326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Воспитатель, направляет свою работу на сохранение здоровья дошкольников, знакомит с правилами здорового образа жизни, дети приобретают умения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самооздоровления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самомассажа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Используют методику Л.И.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Латохиной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(статические упражнения,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биоактивных точек, дыхательная гимнастика, элементы дыхательной гимнастики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Стрельниковой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  Данные средства и методы направлены на укрепление мышц спины, формирование правильной осанки. Знакомит с методами оздоровления организма не только воспитанников, но и их родителей – проводит круглые столы, мастер-классы по темам: «Профилактика заболеваний опорно-двигательного аппарата», «Методы закаливания». Регулярно проводит досуги здоровья («Пять правил здорового образа жизни», «По тропинке здоровья»), где дети закрепляют полученные знания в игровых ситуациях со сказочным героем.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29000"/>
            <a:ext cx="2843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Воспитатель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Торопова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Ирина Васильевна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f0d0076a34e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1792" y="0"/>
            <a:ext cx="1872208" cy="128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_3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5532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7190" y="0"/>
            <a:ext cx="2716810" cy="38610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6444208" y="386104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Хомушку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Людмила Геннадиевна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7693"/>
            <a:ext cx="604867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области познавательного развития реализую образовательную программу детского сада, владею современными технологиями развивающего обучения: игровое моделирование,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социо-игровая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педагогика,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зоровьесберегающая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технология, личностно-ориентированная технология, метод проекта, ИКТ.  Способствует становлению интеллектуального развития детей через обучение игре в шашки. Для повышения эффективности познавательного развития использует модели,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мнемотаблицы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мнемодорожки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которые помогают детям быстрее и точнее запомнить последовательность событий. В практической деятельности использует разнообразные игры и пособия на развитие логики, мышления, внимания («Числа и цифры», «Учись считать», «Цвет», «Форма», «Размер»), дидактические игры («Геометрическое лото», «Геометрическое домино», «Чудесный мешочек»), целое из частей («Геометрическая мозаика», «Сложи фигуру»), счётный наглядный и раздаточный материал, развивающие игры (блоки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схемы к ним, палочки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Кюйзенера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схемы, счётные палочки и схемы к ним, игры на плоскостное моделирование («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«Пифагор»,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Колумбово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яйцо»).</a:t>
            </a:r>
          </a:p>
          <a:p>
            <a:endParaRPr lang="ru-RU" dirty="0"/>
          </a:p>
        </p:txBody>
      </p:sp>
      <p:pic>
        <p:nvPicPr>
          <p:cNvPr id="9" name="Рисунок 8" descr="k8TxXaai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9" y="4828136"/>
            <a:ext cx="1656184" cy="2029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  <p:pic>
        <p:nvPicPr>
          <p:cNvPr id="3" name="Рисунок 2" descr="IMG_5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-459432"/>
            <a:ext cx="3238654" cy="458112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6156176" y="3933056"/>
            <a:ext cx="298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 </a:t>
            </a:r>
          </a:p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Мырксина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Валентина Леонидовна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88640"/>
            <a:ext cx="61206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Валентина Леонидовна творческий, инициативный педагог  Внедряет нетрадиционные методы и приёмы (проектный метод,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ТРИЗ), приобщает к истокам русского народного творчества через фольклор,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Проводит мероприятия, в которых дети принимают активное участие: «Посиделки», «Пришла Коляда», «Зимние забавы», «Масленица» и т.д. В результате дети знакомятся с особенностями жизни русского народа, с проведением русских народных праздников, с предметами быта, что позволяет формировать у детей патриотические чувства.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Эффективность работы в данном направлении подтверждается положительными результатами: ребенок обладает установкой положительного отношения к миру, достаточно хорошо владеет устной речью, может следовать социальным нормам поведения.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Является участником  Совета Молодых педагогов города Минусинска.</a:t>
            </a:r>
          </a:p>
          <a:p>
            <a:endParaRPr lang="ru-RU" dirty="0"/>
          </a:p>
        </p:txBody>
      </p:sp>
      <p:pic>
        <p:nvPicPr>
          <p:cNvPr id="7" name="Рисунок 6" descr="60030850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754224"/>
            <a:ext cx="2151281" cy="210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5416"/>
            <a:ext cx="2718048" cy="40770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411760" y="260648"/>
            <a:ext cx="64807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Талантливый педагог, лучший друг для самых маленьких детей.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Владеет методами включения детей в познавательно-исследовательскую и творческую деятельность, методами развития интеллектуальных способностей у дошкольников (умение анализировать, обобщать, экспериментировать). Использую нетрадиционные техники изображения, которые стимулируют творчество, вызывают интересные ассоциации: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рисовании: ладонная и пальцевая техники, рисование акварелью по мокрому листу, печатание штампами;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лепке: соленого теста, глина;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аппликации: сочетание разных по фактуре материалов (ваты, бумаги, салфеток, природных материалов, пластилина). Применяю крупы, макаронные изделия. В совместной познавательной деятельности воспитателя и детей практикую познавательно-исследовательскую деятельность («Почва как условие роста растений: глина, песок, земля», эксперименты с водой, «Свойства бумаги»). Таким образом, использование в педагогической  деятельности современных форм и технологий способствует формированию общей культуры ребенка, развитию физических, интеллектуальных, личностных его качеств и повышению результативности воспитательно-образовательного процесса.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717032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Воспитатель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Крюкова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Наталья Анатольевна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52550c5eb282852550c5eb2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Бе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0"/>
            <a:ext cx="2987010" cy="41490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6516216" y="4005064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rgbClr val="1008B8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Музыкальный руководитель</a:t>
            </a:r>
          </a:p>
          <a:p>
            <a:r>
              <a:rPr lang="ru-RU" b="1" cap="all" dirty="0" err="1" smtClean="0">
                <a:ln/>
                <a:solidFill>
                  <a:srgbClr val="1008B8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Фролина</a:t>
            </a:r>
            <a:r>
              <a:rPr lang="ru-RU" b="1" cap="all" dirty="0" smtClean="0">
                <a:ln/>
                <a:solidFill>
                  <a:srgbClr val="1008B8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r>
              <a:rPr lang="ru-RU" b="1" cap="all" dirty="0" smtClean="0">
                <a:ln/>
                <a:solidFill>
                  <a:srgbClr val="1008B8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Татьяна Михайловна</a:t>
            </a:r>
            <a:endParaRPr lang="ru-RU" b="1" cap="all" dirty="0">
              <a:ln/>
              <a:solidFill>
                <a:srgbClr val="1008B8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0648"/>
            <a:ext cx="6264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Креативный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творческий педагог.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Добивается эффекта обучения, развития и воспитания в своей педагогической деятельности используя следующие образовательные технологии: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 развивающего обучения с направленностью на развитие творческих качеств личности;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Личностно – ориентированное развивающее обучение: создание ситуации успеха, метод эмоционального воздействия;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Игровые: музыкально-дидактические игры, музыкально-ролевые игры, имитационные;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Применение средств ИКТ;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результате работы с ИКТ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культурно-досуговая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деятельность в нашем ДОУ вышла на качественно новый уровень. Владеет техникой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твилинга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оформлении праздников. В своей работе практикует театральную деятельность, привлекая в неё детей, педагогов, родителей. Принимает участие в изготовлении театральных костюмов. Воспитанники Татьяны Михайловны регулярно принимают участие в городских мероприятиях, где становятся лауреатами или  победителями в конкурсах.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multyashki-92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5216218"/>
            <a:ext cx="1368152" cy="1641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362" y="4765"/>
            <a:ext cx="9150362" cy="6853235"/>
          </a:xfrm>
          <a:prstGeom prst="rect">
            <a:avLst/>
          </a:prstGeom>
        </p:spPr>
      </p:pic>
      <p:pic>
        <p:nvPicPr>
          <p:cNvPr id="3" name="Рисунок 2" descr="IMG_79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650" y="717166"/>
            <a:ext cx="6669297" cy="444002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443429_096963f5830f20bee73b_720x540_cropromiarniestandard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2514951" cy="39820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0" y="3789040"/>
            <a:ext cx="2987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Фищенко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Лаура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Семеновна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0"/>
            <a:ext cx="64087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Фищенко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Л.С. участвовала в составе творческой группы по разработке методического пособия «Развитие познавательных способностей дошкольника», разработала и реализовала краткосрочные и долгосрочные проекты («Домашние любимцы», «Посуда древних людей», «Волшебное мыло»,    «Этот праздник - со слезами на глазах», «Удивительные ткани» и т. д.). Использует  эффективные методики: М.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«Сказочные лабиринты игры» В.В.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Владеет методами научно-исследовательской, экспериментальной работы.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по обобщению и распространению собственного педагогического опыта и мастерства представляла на мероприятиях разного уровня: муниципальный семинар по теме: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Системно-деятельностный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подход в обучении детей с ограниченными возможностями здоровья», «Содержание и особенности разработки специальной индивидуальной  программы развития; «Организация познавательно - исследовательской деятельности в ДОУ».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7" name="Рисунок 6" descr="15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5301208"/>
            <a:ext cx="936104" cy="1431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park-Light-Christmas-backdrop-Vinyl-cloth-High-quality-Computer-printed-christmas-Backgrounds.jpg_64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5952" y="188640"/>
            <a:ext cx="2718048" cy="40770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588224" y="4221088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Яшина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Галина Николаевна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62646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Использует в работе личностно – ориентированный подход к каждому ребенку. С 2015 года входит в состав методического объединения «Познавательное развитие дошкольника». Очень большое внимание уделяет нравственно-патриотическому воспитанию детей. Использует разнообразные формы работы по патриотическому воспитанию: создание развивающей среды по </a:t>
            </a:r>
            <a:r>
              <a:rPr lang="ru-RU" b="1" dirty="0" err="1" smtClean="0"/>
              <a:t>гражданско</a:t>
            </a:r>
            <a:r>
              <a:rPr lang="ru-RU" b="1" dirty="0" smtClean="0"/>
              <a:t>–патриотическому воспитанию; тематические занятия; беседы о Родине, о родном городе, о природе родного края, чтение детских книг на патриотические темы, соответствующий подбор песен и стихов для разучивания, просмотр кинофильмов, телевизионных передач для детей, целенаправленные игры; взаимодействие с родителями; взаимодействие с социумом (экскурсии по городу, району, в музей, выставочный зал). Использует методику воспитания </a:t>
            </a:r>
            <a:r>
              <a:rPr lang="ru-RU" b="1" dirty="0" err="1" smtClean="0"/>
              <a:t>Шалвы</a:t>
            </a:r>
            <a:r>
              <a:rPr lang="ru-RU" b="1" dirty="0" smtClean="0"/>
              <a:t> </a:t>
            </a:r>
            <a:r>
              <a:rPr lang="ru-RU" b="1" dirty="0" err="1" smtClean="0"/>
              <a:t>Амонашвили</a:t>
            </a:r>
            <a:r>
              <a:rPr lang="ru-RU" b="1" dirty="0" smtClean="0"/>
              <a:t> направленную на развитие личности и построения доверительных отношений между детьми, родителями и учителем.</a:t>
            </a:r>
          </a:p>
          <a:p>
            <a:r>
              <a:rPr lang="ru-RU" b="1" dirty="0" smtClean="0"/>
              <a:t>На протяжении многих лет разрабатывает сценарии спектаклей для детей. Регулярно с детскими постановками участвует в городских конкурсах «Театральная юность Минусинска». </a:t>
            </a:r>
          </a:p>
          <a:p>
            <a:endParaRPr lang="ru-RU" dirty="0"/>
          </a:p>
        </p:txBody>
      </p:sp>
      <p:pic>
        <p:nvPicPr>
          <p:cNvPr id="7" name="Рисунок 6" descr="mult (1252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5229200"/>
            <a:ext cx="2160240" cy="163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0x1050_504451_[www.ArtFile.r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20688"/>
            <a:ext cx="8842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16743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СОЦИАЛЬНОЕ ПАРТНЕРСТВО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0_8c9aa_93380ba6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7560840" cy="5932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2204864"/>
            <a:ext cx="1440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Красноярский краевой институт повышения квалификации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29969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МКУ ЦББУ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314096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 им. Мартьянова, педагогический колледж  им. А.С. Пушкина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3356992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Детская городская библиотека, колледж культуры и искусства.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Хакасский Институт Развития Образования и Повышения Квалификаци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22048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Театры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472514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ДОУ города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18448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ГИБДД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МЧС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99792" y="105273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Дом ветеранов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20131119_146596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43608" y="188640"/>
            <a:ext cx="6653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ДОСТИЖЕНИЯ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IMG_20180301_125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750" y="1484784"/>
            <a:ext cx="2538282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80301_124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556791"/>
            <a:ext cx="2538283" cy="3384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1279006027_629b7661d47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459387"/>
            <a:ext cx="2706824" cy="3398613"/>
          </a:xfrm>
          <a:prstGeom prst="rect">
            <a:avLst/>
          </a:prstGeom>
        </p:spPr>
      </p:pic>
      <p:pic>
        <p:nvPicPr>
          <p:cNvPr id="1027" name="Picture 3" descr="C:\Users\User\AppData\Local\Temp\WPDNSE\{000018AA-0001-CDDD-0000-000000000000}\IMG_20180305_0903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908720"/>
            <a:ext cx="3132348" cy="4176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31119_146596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1_125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81171">
            <a:off x="1289434" y="3816624"/>
            <a:ext cx="2085696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1_1258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76672"/>
            <a:ext cx="2361731" cy="314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1_1258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548679"/>
            <a:ext cx="2304256" cy="307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1_1300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10344">
            <a:off x="5928921" y="3912882"/>
            <a:ext cx="2031690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1_1302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260648"/>
            <a:ext cx="2646294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1411191617_13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3717032"/>
            <a:ext cx="2426398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31119_146596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1_125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789040"/>
            <a:ext cx="2052228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1_130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2484276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1_130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789040"/>
            <a:ext cx="2088232" cy="2784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1_1306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332656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1_1311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7656" y="332657"/>
            <a:ext cx="2538282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mult (632)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3717032"/>
            <a:ext cx="2276450" cy="273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31119_146596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1_125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0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1_130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65104"/>
            <a:ext cx="2939818" cy="2204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1_131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844824"/>
            <a:ext cx="3111810" cy="41490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5721605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3599" y="4077072"/>
            <a:ext cx="2530401" cy="2530401"/>
          </a:xfrm>
          <a:prstGeom prst="rect">
            <a:avLst/>
          </a:prstGeom>
        </p:spPr>
      </p:pic>
      <p:pic>
        <p:nvPicPr>
          <p:cNvPr id="8" name="Рисунок 7" descr="animated_cartoon_007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243408"/>
            <a:ext cx="2340260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ark-Light-Christmas-backdrop-Vinyl-cloth-High-quality-Computer-printed-christmas-Backgrounds.jpg_64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7992888" cy="1008112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20000"/>
                <a:gd name="adj2" fmla="val -1144"/>
              </a:avLst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РЕЗУЛЬТАТЫ НАШЕЙ РАБОТЫ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556792"/>
            <a:ext cx="84249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Дошкольное учреждение одним из первых в городе приняло участие в эксперименте по введению новой системы оплаты труда, а в 2014 г. МДОБУ «Детский сад № 25» выиграло краевой конкурс и стало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пилотной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площадкой по введению Федерального государственного образовательного стандарта дошкольного образования по югу Красноярского края. С 2010 года учреждение является методической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пощадкой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 работе с интеллектуально одаренными дошкольниками. Кроме того, ДОУ включилось в краевую программу по развитию сети дошкольных учреждений, благодаря чему была открыта дополнительная группа. На протяжении четырех лет ДОУ  - базовая площадка для прохождения практики студентов Минусинского педагогического колледжа им. А.С. Пушкина и Минусинского колледжа культуры и искусств.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279006027_629b7661d4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5157192"/>
            <a:ext cx="1354608" cy="1700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ark-Light-Christmas-backdrop-Vinyl-cloth-High-quality-Computer-printed-christmas-Backgrounds.jpg_64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методической площадки по работе с интеллектуально одаренными детьми наше учреждение является организатором городских мероприятий: «Умники и умницы»,  «Шашечный турнир», «Дорога знаний»,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фестиваль», которые проводятся ежегодно.</a:t>
            </a:r>
          </a:p>
        </p:txBody>
      </p:sp>
      <p:pic>
        <p:nvPicPr>
          <p:cNvPr id="4" name="Рисунок 3" descr="IMG_6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4247512" cy="2827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6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628800"/>
            <a:ext cx="3677512" cy="2448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61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318287"/>
            <a:ext cx="3814865" cy="25397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IMG_83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386064"/>
            <a:ext cx="3707904" cy="247193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0f1f40ee0c6d21b9ba93a28a18d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5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2093979" cy="31409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5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88640"/>
            <a:ext cx="3491880" cy="2327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59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260648"/>
            <a:ext cx="2382011" cy="3573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78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23528" y="3645024"/>
            <a:ext cx="1901957" cy="28529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77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3284984"/>
            <a:ext cx="2530374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8096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3429000"/>
            <a:ext cx="4464496" cy="29763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2267744" y="263691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«ШАШЕЧНЫЙ ТУРНИР»</a:t>
            </a:r>
            <a:endParaRPr lang="ru-RU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omnjerry-fr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2204864"/>
            <a:ext cx="66247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муниципальное дошкольное образовательное бюджетное учреждение"Детский сад № 25 "</a:t>
            </a:r>
            <a:r>
              <a:rPr lang="ru-RU" sz="2400" b="1" dirty="0" err="1" smtClean="0"/>
              <a:t>Сибирячок</a:t>
            </a:r>
            <a:r>
              <a:rPr lang="ru-RU" sz="2400" b="1" dirty="0" smtClean="0"/>
              <a:t>" комбинированного вида"</a:t>
            </a:r>
          </a:p>
          <a:p>
            <a:pPr algn="ctr"/>
            <a:r>
              <a:rPr lang="ru-RU" sz="2400" b="1" dirty="0" smtClean="0"/>
              <a:t>662610, Красноярский край, </a:t>
            </a:r>
          </a:p>
          <a:p>
            <a:pPr algn="ctr"/>
            <a:r>
              <a:rPr lang="ru-RU" sz="2400" b="1" dirty="0" smtClean="0"/>
              <a:t>г. Минусинск, пр. Сафьяновых, 20</a:t>
            </a:r>
          </a:p>
          <a:p>
            <a:pPr algn="ctr"/>
            <a:r>
              <a:rPr lang="ru-RU" sz="2400" b="1" dirty="0" smtClean="0"/>
              <a:t> тел. 8 (391-32) 2-68-29</a:t>
            </a:r>
          </a:p>
          <a:p>
            <a:pPr algn="ctr"/>
            <a:r>
              <a:rPr lang="en-US" sz="2400" b="1" dirty="0" err="1" smtClean="0"/>
              <a:t>ds</a:t>
            </a:r>
            <a:r>
              <a:rPr lang="ru-RU" sz="2400" b="1" dirty="0" smtClean="0"/>
              <a:t>25@</a:t>
            </a:r>
            <a:r>
              <a:rPr lang="en-US" sz="2400" b="1" dirty="0" err="1" smtClean="0"/>
              <a:t>uo</a:t>
            </a:r>
            <a:r>
              <a:rPr lang="ru-RU" sz="2400" b="1" dirty="0" smtClean="0"/>
              <a:t>-</a:t>
            </a:r>
            <a:r>
              <a:rPr lang="en-US" sz="2400" b="1" dirty="0" err="1" smtClean="0"/>
              <a:t>minusinsk</a:t>
            </a:r>
            <a:r>
              <a:rPr lang="ru-RU" sz="2400" b="1" dirty="0" smtClean="0"/>
              <a:t>.</a:t>
            </a:r>
            <a:r>
              <a:rPr lang="en-US" sz="2400" b="1" dirty="0" err="1" smtClean="0"/>
              <a:t>ru</a:t>
            </a:r>
            <a:endParaRPr lang="ru-RU" sz="2400" b="1" dirty="0" smtClean="0"/>
          </a:p>
          <a:p>
            <a:pPr algn="ctr"/>
            <a:r>
              <a:rPr lang="ru-RU" sz="2000" dirty="0" smtClean="0"/>
              <a:t> </a:t>
            </a:r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pic>
        <p:nvPicPr>
          <p:cNvPr id="3" name="Рисунок 2" descr="IMG_68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556792"/>
            <a:ext cx="3348372" cy="2232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6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88640"/>
            <a:ext cx="4041535" cy="22322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69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33056"/>
            <a:ext cx="3408617" cy="2448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7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3690542"/>
            <a:ext cx="4752528" cy="31674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 rot="20563860">
            <a:off x="-37541" y="634851"/>
            <a:ext cx="6017369" cy="66083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8718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«ДОРОГА ЗНАНИЙ»</a:t>
            </a:r>
            <a:endParaRPr lang="ru-RU" sz="28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437112"/>
            <a:ext cx="3167844" cy="21118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 rot="826740">
            <a:off x="4270809" y="766827"/>
            <a:ext cx="4899711" cy="369332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0"/>
              </a:avLst>
            </a:prstTxWarp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«ЛЕГО – ФЕСТИВАЛЬ»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4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72816"/>
            <a:ext cx="3167844" cy="2111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" name="Рисунок 5" descr="IMG_5092 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645024"/>
            <a:ext cx="453650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50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628800"/>
            <a:ext cx="2742174" cy="172657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Цель дошкольного наставничества в образовательном учреждении -</a:t>
            </a:r>
          </a:p>
          <a:p>
            <a:r>
              <a:rPr lang="ru-RU" dirty="0" smtClean="0"/>
              <a:t>оказание помощи молодым специалистам и воспитателям в их профессиональном становлении, а также формирование в образовательной организации кадрового ядра.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Задачи дошкольного наставничества:</a:t>
            </a:r>
          </a:p>
          <a:p>
            <a:r>
              <a:rPr lang="ru-RU" dirty="0" smtClean="0"/>
              <a:t>1. Прививать молодым специалистам и воспитателям интерес к педагогической деятельности и закрепить их в образовательном учреждении;</a:t>
            </a:r>
          </a:p>
          <a:p>
            <a:r>
              <a:rPr lang="ru-RU" dirty="0" smtClean="0"/>
              <a:t>2. Ускорять процесс профессионального становления молодого специалиста и воспитателя;</a:t>
            </a:r>
          </a:p>
          <a:p>
            <a:r>
              <a:rPr lang="ru-RU" dirty="0" smtClean="0"/>
              <a:t>3. Развивать его способности самостоятельно и качественно выполнять возложенные на него обязанности по занимаемой должности;</a:t>
            </a:r>
          </a:p>
          <a:p>
            <a:r>
              <a:rPr lang="ru-RU" dirty="0" smtClean="0"/>
              <a:t>4. Способствовать успешной адаптации молодых специалистов и воспитателей к корпоративной культуре, прав илам поведения в образовательном учреждении.</a:t>
            </a:r>
          </a:p>
          <a:p>
            <a:r>
              <a:rPr lang="ru-RU" i="1" dirty="0" smtClean="0"/>
              <a:t>Труд воспитателя благороден, хотя признание приходит не сразу. Добро не торопится, оно идет мелкими шажками, но цели своей достигает... </a:t>
            </a:r>
          </a:p>
          <a:p>
            <a:r>
              <a:rPr lang="ru-RU" dirty="0" smtClean="0"/>
              <a:t>В нашем педагогическом коллективе  есть 3 молодых педагога , к которым прикреплены наставники. </a:t>
            </a:r>
          </a:p>
          <a:p>
            <a:r>
              <a:rPr lang="ru-RU" dirty="0" smtClean="0"/>
              <a:t>Наши Наставники передают свой опыт и знание молодым специалистам, и тем, кто только решил посвятить свою жизнь детям.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20180305_133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4437112"/>
            <a:ext cx="3035830" cy="22768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0180305_133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04664"/>
            <a:ext cx="3131840" cy="23488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79512" y="260648"/>
            <a:ext cx="5544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Молодой педагог – Терских Анастасия Сергеевна. Не так давно, вступила в ряды нашего коллектива. Её наставником стала Яшина Галина Николаевна, педагог с огромным опытом работы. Благодаря помощи наставника, Анастасия Сергеевна достигла высоких результатов в своей профессиональной деятельности. Она состоит в творческой группе «ситуация общения», где вышла на муниципальный уровень  с открытым занятием по данной теме. В кругу коллег зарекомендовала себя как ответственный и творческий человек.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53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5664" y="3573016"/>
            <a:ext cx="2147874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0648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 descr="IMG_20180305_133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88640"/>
            <a:ext cx="2976330" cy="22322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2987824" y="404664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Молодой педагог – Колесникова Алена Юрьевна.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Наставником является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Сатдарова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Наталья Владимировна.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80928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Наталья Владимировна помогает в овладении профессиональными знаниями молодого и начинающего специалиста, а также росту его общественной активности. Большой вклад внесла в работу по взаимодействию с родителями. Показала инновационные приемы деления детей на подгруппы.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ckey-and-minnie-mouse-192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5_134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88640"/>
            <a:ext cx="4752528" cy="3564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4221088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Самый молодой педагог нашего ДОУ – Нагорная Анна Алексеевна. Наставник – человек, мастер своего дела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Фролина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Татьяна Михайловна. Она помогает Анне в составлении конспектов, сценариев, в проведении праздников и в овладении компьютерными программами для сопровождения занятий и мероприятий. За свои пол года работы имеет положительные отзывы от родителей и педагогов.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9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8640960" cy="1080120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20000"/>
                <a:gd name="adj2" fmla="val -52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НАШЕГО ДЕТСКОГО САДА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Ы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старом провинциальном городке Минусинск в  70 годах  прошлого столетия пришло грандиозное строительство города будущего,  под названием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Электроград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Город Минусинск был объявлен всесоюзной комсомольской стройкой. Со всех уголков страны съезжалась молодежь для принятия участия в строительстве 13 заводов. Город Минусинск начал активно развиваться.  Быстрыми темпами шло строительство  не только заводов, но и инфраструктуры. Активно стоились детские сады, которые немедленно заполнялись ребятишками. В сентябре 1981 года детский сад № 25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Сибирячок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гостеприимно открыл двери для 280 детей. С тех пор прошло много времени и разных событий: распался советский союз, прошли лихие 90-е, которые сильно повлияли на деятельность данного детского сада. Из-за значительного снижения количества детей детский сад частично был закрыт. Из 12 ранее работающих групп осталось работать только 4. Остальные помещения были заняты различными организациями.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81994" y="3842765"/>
            <a:ext cx="2581104" cy="34493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Ы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260648"/>
            <a:ext cx="6408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1998 году было принято решение о возобновлении работы детского сада в полную силу. Все помещения были возвращены детскому саду, где вновь зазвучали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детские голоса. Коллективу пришлось приложить много усилий для того, чтобы вернуть детскому саду прежний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 и значение. Сегодня в нашем  ДОУ трудятся  60 сотрудников,  и посещают ДОУ 222 ребенка.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Наше учреждение  занимает достойное место в сети дошкольных учреждений города. Проанализировав  деятельность детских садов  города, мы решили для себя выбрать направление в интеллектуальном развитии. За последние 10 лет сильно омолодился педагогический состава. На смену ветеранам пришли молодые, перспективные педагоги и внесли новую жизнь в развитие учреждения. Узнать о нашей  успешной профессиональной деятельности можно просмотрев наши материалы.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Ш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60998" y="3679962"/>
            <a:ext cx="2242492" cy="33247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88640"/>
            <a:ext cx="2955950" cy="197566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Ы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БезымянныйА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321122">
            <a:off x="1020289" y="278355"/>
            <a:ext cx="2890153" cy="3717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65990">
            <a:off x="5569752" y="2449258"/>
            <a:ext cx="2701515" cy="36998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20180307_104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761398">
            <a:off x="4167174" y="-320259"/>
            <a:ext cx="2358242" cy="333577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 descr="20180307_1048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272388">
            <a:off x="2076579" y="3380167"/>
            <a:ext cx="3248576" cy="22965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hil_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264054">
            <a:off x="-16522" y="1671460"/>
            <a:ext cx="654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АДМИНИСТРАТИВНЫЙ  СОСТАВ</a:t>
            </a: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МДОБУ «ДЕТСКИЙ САД № 25»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01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72009">
            <a:off x="-218836" y="1943236"/>
            <a:ext cx="3226876" cy="24201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0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1050">
            <a:off x="2695002" y="1042779"/>
            <a:ext cx="3717260" cy="24781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IMG_0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04520">
            <a:off x="5756225" y="179333"/>
            <a:ext cx="3596888" cy="23979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6087964.8r4im1t7bm.900x1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298824">
            <a:off x="1193348" y="2078693"/>
            <a:ext cx="6699423" cy="2543794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69147"/>
              </a:avLst>
            </a:prstTxWarp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Достижения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наших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педагогов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087964.8r4im1t7bm.900x1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5_090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55388">
            <a:off x="322219" y="282718"/>
            <a:ext cx="2372692" cy="3163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5_090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31306">
            <a:off x="2512679" y="30274"/>
            <a:ext cx="2292508" cy="30566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6_122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"/>
            <a:ext cx="2304256" cy="3072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6_1224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2326">
            <a:off x="6359631" y="102147"/>
            <a:ext cx="2262540" cy="3016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6_1225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421534">
            <a:off x="774835" y="3290966"/>
            <a:ext cx="2404258" cy="3205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180306_12254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88804">
            <a:off x="2634177" y="3104015"/>
            <a:ext cx="2331278" cy="3108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0180306_1226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58715">
            <a:off x="4563154" y="2951500"/>
            <a:ext cx="2395173" cy="3193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306_12264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842791">
            <a:off x="6615671" y="2856880"/>
            <a:ext cx="2361776" cy="3149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0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6_122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23701">
            <a:off x="373926" y="504431"/>
            <a:ext cx="2332088" cy="3109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6_1227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51539">
            <a:off x="1907704" y="260648"/>
            <a:ext cx="237626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6_1228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260648"/>
            <a:ext cx="2396802" cy="3195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6_1228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67165">
            <a:off x="4921972" y="339630"/>
            <a:ext cx="2358461" cy="3144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6_1228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93468">
            <a:off x="6485568" y="592213"/>
            <a:ext cx="2403532" cy="32047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180306_1229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566278">
            <a:off x="475042" y="2918340"/>
            <a:ext cx="2714175" cy="3618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0180306_1229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23728" y="2780928"/>
            <a:ext cx="2859782" cy="3813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306_1229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20724">
            <a:off x="3855118" y="3013104"/>
            <a:ext cx="2830246" cy="3773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80306_1230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78269">
            <a:off x="5851764" y="3233184"/>
            <a:ext cx="2724589" cy="3632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6_123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6_1231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88640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6_1232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12643"/>
            <a:ext cx="2551212" cy="3401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6_1233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236645"/>
            <a:ext cx="2450808" cy="3267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6_1233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260648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180306_1234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284984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0180306_1235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79712" y="3284984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306_12333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35896" y="3284984"/>
            <a:ext cx="2448272" cy="3264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80306_1235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20072" y="3356992"/>
            <a:ext cx="2376264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IMG_20180306_12355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42280" y="3429000"/>
            <a:ext cx="2301720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271706_m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6_123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59068">
            <a:off x="141557" y="360906"/>
            <a:ext cx="2456912" cy="32758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6_1238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1266">
            <a:off x="1450034" y="137610"/>
            <a:ext cx="2520280" cy="33603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7_09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0"/>
            <a:ext cx="2643758" cy="3525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7_090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78439">
            <a:off x="4704843" y="100843"/>
            <a:ext cx="2525625" cy="336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7_0900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88295">
            <a:off x="6205396" y="248316"/>
            <a:ext cx="2581241" cy="3441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180307_0901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04014">
            <a:off x="877807" y="2978659"/>
            <a:ext cx="2731441" cy="3641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0180307_09014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9752" y="2924944"/>
            <a:ext cx="2733768" cy="3645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307_0901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04233">
            <a:off x="3710387" y="3031883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80307_09470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786130">
            <a:off x="5428468" y="3210811"/>
            <a:ext cx="2551691" cy="3402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7_091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2152">
            <a:off x="6118730" y="3282797"/>
            <a:ext cx="2584262" cy="3445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IMG_20180307_091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9154">
            <a:off x="479502" y="3265445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IMG_20180307_0947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56434">
            <a:off x="4904360" y="396140"/>
            <a:ext cx="2246099" cy="2994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IMG_20180307_0947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3212976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IMG_20180307_1030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42717">
            <a:off x="4216786" y="3321232"/>
            <a:ext cx="2330427" cy="3107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IMG_20180307_1030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332656"/>
            <a:ext cx="2304256" cy="307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IMG_20180307_1031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55052">
            <a:off x="1470820" y="397153"/>
            <a:ext cx="2191639" cy="29221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IMG_20180307_10314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90546">
            <a:off x="6910099" y="586914"/>
            <a:ext cx="2032060" cy="2709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IMG_20180307_10445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189784">
            <a:off x="161686" y="449497"/>
            <a:ext cx="2132860" cy="2843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082611">
            <a:off x="2561972" y="801774"/>
            <a:ext cx="6604316" cy="20185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ОРИГИНАЛЬНЫЕ МЕТОДИКИ, ИННОВАЦИОННЫЕ ПОДХОДЫ И НОВИНКИ, ИСПОЛЬЗУЕМЫЕ  В ДОУ</a:t>
            </a:r>
            <a:endParaRPr lang="ru-R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На современном этапе в связи с введением в действие Федерального государственного образовательного стандарта (ФГОС), Федеральных государственных требований к структуре основной общеобразовательной программы дошкольного образования возникла необходимость обновления и повышения качества дошкольного образования, введения программно-методического обеспечения дошкольного образования нового поколения, направленное на выявление и развитие творческих и познавательных способностей детей, а так же выравнивание стартовых возможностей выпускников дошкольных образовательных учреждений при переходе на новый возрастной этап систематического обучения в школе.</a:t>
            </a:r>
            <a:endParaRPr lang="ru-RU" sz="22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ue-2852879_960_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640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 проектов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совокупность учебно-познавательных приемов, которые позволяют решить ту или иную проблему в результате самостоятельных действий обучающихся, с обязательной презентацией этих результатов. В основу метода проектов заложена идея о направленности познавательной деятельности дошкольников на результат, который достигается в процессе совместной работы педагога, детей над определенной практической проблемой (темой). Решить проблему или работать над проектом в данном случае значит — применить необходимые знания и умения из различных разделов образовательной программы дошкольников и получить ощутимый результат.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Применительно к детскому саду проект — это специально организованный воспитателем и самостоятельно выполняемый воспитанниками комплекс действий, направленных на разрешение проблемной ситуации и завершающихся созданием творческого продукта. Особенностью проектной деятельности в дошкольной системе образования является то, что ребенок еще не может самостоятельно найти противоречия в окружающем, сформулировать проблему и определить цель (замысел), поэтому проекты в детском саду носят, как правило,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обучающий характер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Проектная деятельность в воспитательно-образовательном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процессе ДОУ носит характер сотрудничества, в котором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принимают участие и дети и педагоги ДОУ,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также родители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279006027_629b7661d4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717032"/>
            <a:ext cx="2501623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0359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3096344" cy="464451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458112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1008B8"/>
                </a:solidFill>
                <a:effectLst>
                  <a:reflection blurRad="12700" stA="50000" endPos="50000" dist="5000" dir="5400000" sy="-100000" rotWithShape="0"/>
                </a:effectLst>
              </a:rPr>
              <a:t>Заведующий Семкина</a:t>
            </a:r>
          </a:p>
          <a:p>
            <a:r>
              <a:rPr lang="ru-RU" b="1" cap="all" dirty="0" smtClean="0">
                <a:ln w="0"/>
                <a:solidFill>
                  <a:srgbClr val="1008B8"/>
                </a:solidFill>
                <a:effectLst>
                  <a:reflection blurRad="12700" stA="50000" endPos="50000" dist="5000" dir="5400000" sy="-100000" rotWithShape="0"/>
                </a:effectLst>
              </a:rPr>
              <a:t>Римма Анатольевна</a:t>
            </a:r>
            <a:endParaRPr lang="ru-RU" b="1" cap="all" dirty="0">
              <a:ln w="0"/>
              <a:solidFill>
                <a:srgbClr val="1008B8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620688"/>
            <a:ext cx="59766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i="1" dirty="0" smtClean="0"/>
              <a:t>Римма Анатольевна -  инициативный, опытный руководитель. Занимает данную должность с 2009 года.</a:t>
            </a:r>
          </a:p>
          <a:p>
            <a:r>
              <a:rPr lang="ru-RU" sz="2400" b="1" i="1" dirty="0" smtClean="0"/>
              <a:t>За это время неоднократно награждалась почётными грамотами управления образования получила Благодарственное письмо Министерства образования и науки Красноярского края, Почетную грамоту Министерства образования и науки Российской Федерации. </a:t>
            </a:r>
            <a:r>
              <a:rPr lang="ru-RU" sz="2400" b="1" i="1" dirty="0" err="1" smtClean="0"/>
              <a:t>Креативна</a:t>
            </a:r>
            <a:r>
              <a:rPr lang="ru-RU" sz="2400" b="1" i="1" dirty="0" smtClean="0"/>
              <a:t>, видит перспективы развития, потенциал всех педагогов, способствует получению образования и повышению квалификации педагогического состава. 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Содержимое 7" descr="CAM00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34919">
            <a:off x="2676641" y="629631"/>
            <a:ext cx="3394472" cy="32123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Содержимое 5" descr="CAM00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56289">
            <a:off x="-100552" y="1621789"/>
            <a:ext cx="2992998" cy="293841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Содержимое 13" descr="CAM005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99398">
            <a:off x="6037588" y="-50434"/>
            <a:ext cx="3149519" cy="279422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6516eb670387d6df1dc83eb7a208a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7849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метода игрового моделирования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элемент деловой игры, позволяет сочетать методы и приемы активизации педагогов с целью оказания помощи воспитателям в организации педагогического процесса, обучения и знакомства с новыми методами работы с детьми.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Благодаря игровому моделированию разворачивается широкое поле деятельности, появляется возможность по индивидуализации этой работы, с одной стороны, и созданию сплоченного коллектива – с другой.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работы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заключается в эффективности использования метода игрового моделирования как элемента деловой игры.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Изучить научно-теоретические основы методов активного обучения.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Раскрыть метод игрового моделирования.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Практическое изучение метода игрового моделирования на эффективность методической работы с педагогами.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Практическая значимость состоит в разработке методических рекомендаций по методу использования игрового моделирования на основе 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деловой игры в дошкольном образовательном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учреждении, и может быть использована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руководителями детских садов.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anime-multyashki-17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3760" y="4265712"/>
            <a:ext cx="2160240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-dlya-prezentacii-vesna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78497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Целью использования ТРИЗ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технологии в детском саду является развитие с одной стороны таких качеств мышления, как гибкость, подвижность, системность, диалектичность, а с другой стороны поисковой активности, стремления к новизне, развитие речи и творческого воображения.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 ТРИЗ для дошкольников: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система коллективных игр, занятий, призванных не изменять основную программу, а максимально увеличить её эффективность.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 При использовании элементов ТРИЗ заметно активизируется творческая и мыслительная активность у детей, так как ТРИЗ учит мыслить широко, с пониманием происходящих процессов и находить своё решение проблемы. Изобретательство выражается в творческой фантазии, придумывании чего-то, что потом выразится в различных видах детской деятельности – игровой, речевой, художественном творчестве и др.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 Применение ТРИЗ в обучении дошкольников позволяет вырастить из детей настоящих выдумщиков, которые во взрослой жизни становятся изобретателями, генераторами новых идей.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Также ТРИЗ – технология развивает такие нравственные качества, как умение радоваться успехам других, желание помочь, стремление найти выход из затруднительного положения.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 Главное отличие технологии ТРИЗ от классического подхода к дошкольному развитию – это дать детям  возможность самостоятельно находить ответы на вопросы, решать задачи, анализировать, а не повторять сказанное взрослыми.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irthday-1st-birthday-baby-mickey-mouse-disney-baby-baby-clipart-jiaL2n-clip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8154" y="4293096"/>
            <a:ext cx="1465846" cy="149190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6516eb670387d6df1dc83eb7a208a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1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672408" cy="2448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0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260648"/>
            <a:ext cx="3737992" cy="2491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1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3810000" cy="254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10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717032"/>
            <a:ext cx="3882008" cy="25880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gifs-animados-jesse-0446806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1916832"/>
            <a:ext cx="1887657" cy="235418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31119_14659656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56895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дошкольном образовании –классификация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технологий по доминированию целей и решаемых задач, а также ведущих средств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здоровьеобогащения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субъектов педагогического процесса в детском саду. В связи с этим можно выделить следующие виды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технологий в дошкольном образовании: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медико-профuлактические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физкультурно-оздоровительные; технологии обеспечения социально-психологического благополучия ребенка;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здоровьеобогащения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педагогов дошкольного образования;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образовательные технологии в детском саду; технологии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валеологического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просвещения родителей.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 А.Н.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Стрельниковой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стоит особняком среди остальных комплексов дыхательной гимнастики для детей. Его называют даже парадоксальным. Суть этой системы в том, что, в отличие от традиционных подходов, автор предлагает при выполнении упражнений обращать внимание не на весь процесс дыхания, а лишь на характер и качество вдохов. Выдох же считается естественным следствием процесса вдыхания.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multyashki-73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780928"/>
            <a:ext cx="1268338" cy="152200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92" y="0"/>
            <a:ext cx="914989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64096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Гимнастика с элементами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Хатха-йоги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детей с ослабленным здоровьем, с низким уровнем развития физических качеств, с проблемами в эмоционально-волевой сфере, с низкими адаптивными возможностями. В отличие от других физических упражнений, имеющих динамический характер, в гимнастике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Хатха-йоге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основное внимание уделяется статическому поддержанию поз. Их выполнение требует плавных, осмысленных движений, спокойного ритма и оказывает на организм умеренную нагрузку. Важная особенность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Хатха-йоги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сочетание физических упражнений с расслаблением и дыхательной гимнастикой. Кроме того, доступность системы в том, что выполнение физических упражнений не требует никаких снарядов и специальных приспособлений.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Физические упражнения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Хатха-йоги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улучшают кровообращение, помогают нормализовать работу внутренних органов, являются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профилактикой нарушений опорно-двигательного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аппарата и простудных заболеваний.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способствуют не только физическому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укреплению ребёнка, но и оздоровлению его психики.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multyashki-46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4221088"/>
            <a:ext cx="1584176" cy="266248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ue-2852879_960_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7" name="Рисунок 6" descr="Безымянн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3"/>
            <a:ext cx="3744416" cy="2478623"/>
          </a:xfrm>
          <a:prstGeom prst="rect">
            <a:avLst/>
          </a:prstGeom>
        </p:spPr>
      </p:pic>
      <p:pic>
        <p:nvPicPr>
          <p:cNvPr id="8" name="Рисунок 7" descr="Безымянный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9150" y="332657"/>
            <a:ext cx="3839911" cy="2520280"/>
          </a:xfrm>
          <a:prstGeom prst="rect">
            <a:avLst/>
          </a:prstGeom>
        </p:spPr>
      </p:pic>
      <p:pic>
        <p:nvPicPr>
          <p:cNvPr id="9" name="Рисунок 8" descr="Безымянный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01008"/>
            <a:ext cx="3768741" cy="2702619"/>
          </a:xfrm>
          <a:prstGeom prst="rect">
            <a:avLst/>
          </a:prstGeom>
        </p:spPr>
      </p:pic>
      <p:pic>
        <p:nvPicPr>
          <p:cNvPr id="10" name="Рисунок 9" descr="Безымянный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501008"/>
            <a:ext cx="3948642" cy="2584161"/>
          </a:xfrm>
          <a:prstGeom prst="rect">
            <a:avLst/>
          </a:prstGeom>
        </p:spPr>
      </p:pic>
      <p:pic>
        <p:nvPicPr>
          <p:cNvPr id="12" name="Рисунок 11" descr="anime-multyashki-79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15944">
            <a:off x="3347864" y="2348880"/>
            <a:ext cx="2185056" cy="207300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otball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856895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гимнастика в детском саду»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Дошкольный возраст является наиболее важным для формирования двигательных навыков и физических качеств, так как в этот период наиболее интенсивно развиваются 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различные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органы и системы. В этом возрасте интенсивно 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созревает мозжечок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подкорковые образования, кора, 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улучшается способность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анализу движений сверстников.                                    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Именно этим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требованиям отвечает методика работы с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фитбол-мячами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Совместная работа двигательного, вестибулярного, зрительного и тактильного анализаторов, которые включаются при выполнении упражнений на мяче, усиливает эффект занятий.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Новые подходы к содержанию физкультурных занятий способствует повышению уровня здоровья современных дошкольников. 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anime-multyashki-79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8100" y="5448300"/>
            <a:ext cx="1485900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IMG_20180307_093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3168352" cy="23762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G_20180307_094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0"/>
            <a:ext cx="3563888" cy="2672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IMG_20180307_0943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437112"/>
            <a:ext cx="2843808" cy="21328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 descr="d16d4ac4374791d488305bb06236a8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2492896"/>
            <a:ext cx="2746831" cy="393483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_risovanie_cvet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5" y="0"/>
            <a:ext cx="91202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5689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нетрадиционными техниками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открывают широкий простор для детской фантазии, дает ребенку возможность увлечься творчеством, развить воображение, проявить самостоятельность и инициативу, выразить свою индивидуальность.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Нетрадиционные техники рисования являются замечательным способом создания маленьких шедевров. Оказывается можно создать соленую картинку, а ладошка может превратиться в голубого слоника. Серая клякса может стать деревом, а морковка с картошкой могут удивить необычными узорами.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Например, с детьми младшего дошкольного возраста можно использовать: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- рисование пальчиками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- рисование ладошками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- печать из картофеля или морковки.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С детьми среднего дошкольного возраста: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-  отпечатки-картинки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- печать пластилином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- отпечатки листьев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- рисунки из ладошки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- рисование ватными палочками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с детьми старшего дошкольного возраста осваиваем более сложные техники: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- рисование мыльными пузырями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- рисование мятой бумагой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- рисование солью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ultik-6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636912"/>
            <a:ext cx="2072689" cy="24570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Крашенинникова ИнессаВладими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-315416"/>
            <a:ext cx="3240360" cy="46051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251520" y="620688"/>
            <a:ext cx="6480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Инесса Владимировна является руководителем методической службы ДОУ, куда входят методические объединения педагогов, творческие и рабочие группы, </a:t>
            </a:r>
            <a:r>
              <a:rPr lang="ru-RU" sz="2400" b="1" dirty="0" err="1" smtClean="0"/>
              <a:t>психолого-медико-педагогический</a:t>
            </a:r>
            <a:r>
              <a:rPr lang="ru-RU" sz="2400" b="1" dirty="0" smtClean="0"/>
              <a:t> консилиум.  Координирует деятельность воспитателей по проектированию и организации развивающей предметно-пространственной среды. Крашенинникова Инесса Владимировна активно участвует в инновационной деятельности и  методической работе  города: делится своим опытом с коллегами учреждений города, участвует и имеет призовые места во всероссийских и международных конкурсах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4077072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Старший воспитатель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Крашенинникова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Инесса Владимировна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180306_092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548680"/>
            <a:ext cx="4128458" cy="30963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80306_092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5" y="3933056"/>
            <a:ext cx="3899926" cy="29249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6516eb670387d6df1dc83eb7a208a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64096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Песочная терапия для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прекрасная возможность для самовыражения, развития творческих склонностей в ребенке, а также простой и действенный способ научиться выражать свои чувства, эмоции, переживания. Занятия  песочной терапией под руководством психолога дает ответы на многие вопросы родителей, касающиеся внутреннего эмоционального мира их ребенка, позволяет раскрыть и увидеть истинные причины конфликтов, страхов, а в дальнейшем и провести коррекцию!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фототерапии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создание или восприятие различных фотографических образов, их обсуждение, а также разнообразные виды творческой деятельности: изобразительное искусство, танец, движение, сочинение рассказов, стихотворений.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Благоприятное влияние фотографии на ребенка и его отношение с окружающим миром проявляется при просмотре и обсуждении фотоснимков и слайдов совместно с психологом или во время групповых занятий с участниками группы.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Вся суть процесса фототерапии заключается в том, что при помощи фотографических образов выражаются, всплывают на поверхность все внутренние конфликты, потребности и переживания маленького человечка, которому порой и самому непонятно, что с ним происходит и как ему поступать. Для детей естественнее выражать свои чувства и мысли не словами, а посредством образов, поэтому фотография выступает для них важнейшим средством общения с миром.</a:t>
            </a:r>
          </a:p>
          <a:p>
            <a:r>
              <a:rPr lang="ru-RU" dirty="0" smtClean="0"/>
              <a:t>       </a:t>
            </a:r>
            <a:endParaRPr lang="ru-RU" dirty="0"/>
          </a:p>
        </p:txBody>
      </p:sp>
      <p:pic>
        <p:nvPicPr>
          <p:cNvPr id="4" name="Рисунок 3" descr="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692696"/>
            <a:ext cx="1659290" cy="242088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HANNY-font-b-Mickey-b-font-font-b-Mouse-b-font-theme-Vinyl-Custom-font-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0307_093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281547">
            <a:off x="5344740" y="148379"/>
            <a:ext cx="3222525" cy="42967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IMG_20180314_0937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3479370" cy="2609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80314_093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56992"/>
            <a:ext cx="3384376" cy="253828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-dlya-prezentacii-vesna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7693"/>
            <a:ext cx="86409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сравнительно новое средство обучения. Впервые создавать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начали американцы. 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это книжка-раскладушка с кармашками, дверками, окошками, вкладками и подвижными деталями, в которую помещены материалы на одну тему. Это отличный способ закрепить определенную тему со школьниками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малышами, осмыслить содержание книги, провести исследовательскую работу, в процессе которой ребенок участвует в поиске, анализе и сортировке информации.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Зачем нужен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   Он помогает ребенку по своему желанию организовать информацию по изучаемой теме и лучше понять и запомнить материал (особенно если ваш ребенок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визуал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Взрослым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визуалам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такая форма обучения тоже понравится.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  Это отличный способ для повторения пройденного. В любое удобное время ребенок просто открывает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 радостью повторяет пройденное, рассматривая сделанную своими же руками книжку.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  Ребенок научится самостоятельно собирать и организовывать информацию – хорошая подготовка к написанию рефератов и курсовых.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хорошо подойдет для занятий в группах, где одновременно обучаются дети разных возрастов. Можно выбрать задания под силу каждому (для малышей – кармашки с карточками или фигурками животных, например, а старшим детям – задания, подразумевающие умение писать и т.д.) и сделать такую коллективную книжку.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5.Создание  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является  одним  из видов совместной деятельности взрослого и детей. А может быть еще и формой представления итогов проекта или тематической недели.</a:t>
            </a:r>
          </a:p>
          <a:p>
            <a:endParaRPr lang="ru-RU" dirty="0"/>
          </a:p>
        </p:txBody>
      </p:sp>
      <p:pic>
        <p:nvPicPr>
          <p:cNvPr id="8" name="Рисунок 7" descr="1279006119_4ac0537c298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8476" y="764704"/>
            <a:ext cx="1455524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_risovanie_cvet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5" y="0"/>
            <a:ext cx="9120249" cy="6858000"/>
          </a:xfrm>
          <a:prstGeom prst="rect">
            <a:avLst/>
          </a:prstGeom>
        </p:spPr>
      </p:pic>
      <p:pic>
        <p:nvPicPr>
          <p:cNvPr id="3" name="Рисунок 2" descr="IMG_20180314_095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60648"/>
            <a:ext cx="2589752" cy="34530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80314_095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484784"/>
            <a:ext cx="2517744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80314_095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3861048"/>
            <a:ext cx="1869672" cy="249289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_3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32656"/>
            <a:ext cx="9144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поставили перед собой большую задачу – не просто представить устное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народное творчество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но показать это же творчество в истории развития детского фольклора; показать, как детский фольклор стал важнейшим орудием эстетического воспитания.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 старших – с терпением и любовью лепить характер будущего человека так, чтобы с первых же лет его жизни интеллектуальное и эмоциональное развитие было гармонично. И детский фольклор верное средство для этого. Показывая ребёнку красоту и многообразие человеческих чувств, детский фольклор возбуждает в нём ответные чувства.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Сказки, песни, пословицы, считалки,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жеребьёвки скороговорки и так далее, всегда были неразрывно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связаны с опытом народной педагогики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Некоторые виды необычайно богатого и многообразного русского фольклора постоянно предлагались детям и находили в них внимательных слушателей. И активных исполнителей, эту часть русского устного народного творчества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принято называть детским фольклорам.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данной темы подтверждается пристальным вниманием к фольклорным произведениям специалистов различных направлений: этнографов, психологов, науки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этнопедагогики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фольклористики, этнографии, историков, и самое главное - это педагогов. Актуальность обусловлена также необходимостью изучения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произведений детского фольклора - как народной педагогики,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как народная педагогика возникла, как практика,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искусство воспитания, она древнее педагогической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науки, всегда обогащала её и, в свою очередь, сама обогащалась ею.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mult (1252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7148" y="5049264"/>
            <a:ext cx="2396852" cy="180873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0x1050_504451_[www.ArtFile.r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3456384" cy="25922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0648"/>
            <a:ext cx="4043941" cy="3032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DSCF2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573016"/>
            <a:ext cx="3456384" cy="25922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DSCF20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005064"/>
            <a:ext cx="3419872" cy="25649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4013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56895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− деятельность, которая позволяет ребенку моделировать в своем сознании картину мира, основанную на собственных наблюдениях, ответах, установленных закономерностях.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очень любят экспериментировать. Это объясняется тем, что им присуще наглядно-действенное и наглядно-образное мышление, и экспериментирование, как никакой другой метод, соответствует этим возрастным особенностям. В дошкольном возрасте этот метод является ведущим, а в первые три года – практически единственным способом познания мира. Своими корнями экспериментирование уходит в манипулирование предметами.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Главное достоинство применения метода экспериментирования в детском саду заключается в том, что в процессе эксперимента: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дети получают реальные представления о различных сторонах изучаемого объекта, о его взаимоотношениях с другими объектами и со средой обитания;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идет обогащение памяти ребенка, активизируется его мыслительные процессы, так как постоянно возникает необходимость совершать операции анализа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синтеза, сравнения и классификации;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развивается речь ребенка, так как дошкольнику необходимо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давать отчет об увиденном, формулировать обнаруженные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закономерности и выводы;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происходит накопление фонда умственных приемов и операций,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которые рассматриваются как умственные умения;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40px-Donald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3868804"/>
            <a:ext cx="2195736" cy="298919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Содержимое 5" descr="CAM006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2799523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CAM00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0"/>
            <a:ext cx="2952328" cy="291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AM00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4077072"/>
            <a:ext cx="2273207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AM006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924944"/>
            <a:ext cx="2736304" cy="295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90a72dcd513f1b0519939dd225a32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351" y="0"/>
            <a:ext cx="92306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71296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это средство эмоционально-эстетического воспитания детей в детском саду. Театрализованная деятельность позволяет формировать опыт социальных навыков поведения благодаря тому, что каждая сказка или литературное произведение для детей дошкольного возраста всегда имеют нравственную направленность (доброта, смелость, дружба и т.д.). Благодаря театру ребенок познает мир не только умом, но и сердцем и выражает свое собственное отношение к добру и злу. Театрализованная деятельность помогает ребенку преодолеть робость, неуверенность в себе, застенчивость. Театр в детском саду научит ребенка видеть прекрасное в жизни и в людях, зародит стремление самому нести в жизнь прекрасное и доброе. Таким образом, театр помогает ребенку развиваться всесторонне.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Информационно-компьютерные технологии в образовании (ИКТ)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комплекс учебно-методических материалов, технических и инструментальных средств вычислительной техники в учебном процессе, формах и методах их применения для совершенствования деятельности специалистов учреждений образования (администрации, воспитателей, специалистов), а также для образования (развития, диагностики, коррекции) детей.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dcc5b8932a27294889f8fc50d28674da79dbcc0c-image1024x10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140968"/>
            <a:ext cx="1592847" cy="1700808"/>
          </a:xfrm>
          <a:prstGeom prst="rect">
            <a:avLst/>
          </a:prstGeom>
        </p:spPr>
      </p:pic>
      <p:pic>
        <p:nvPicPr>
          <p:cNvPr id="7" name="Рисунок 6" descr="computer_pc_PNG77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2852936"/>
            <a:ext cx="1872208" cy="18722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User\Desktop\СИБ - сент. 2014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3563888" cy="43794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0" y="4437112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Заместитель </a:t>
            </a:r>
          </a:p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заведующего по АХР</a:t>
            </a:r>
          </a:p>
          <a:p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Михейкина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Елена Алексеевна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620688"/>
            <a:ext cx="55446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Елена Алексеевна </a:t>
            </a:r>
            <a:r>
              <a:rPr lang="ru-RU" sz="2000" b="1" dirty="0" err="1" smtClean="0"/>
              <a:t>Михейкина</a:t>
            </a:r>
            <a:r>
              <a:rPr lang="ru-RU" sz="2000" b="1" dirty="0" smtClean="0"/>
              <a:t> работает в должности  заместителя заведующего по административно-хозяйственной работе с 2010 года. . Вносит большой вклад в развитие материально-технической базы детского сада. Елена Алексеевна постоянно повышает свой уровень, проходя курсы повышения квалификации, изучая литературу и опыт коллег по насущным проблемам. Благодаря чёткому планированию, Елена Алексеевна добивается качественного выполнения намеченных мероприятий. Большое внимание уделяет работе с кадрами – проводит обучение обслуживающего персонала правилам соблюдения техники безопасности на рабочих местах, знакомит с правилами внутреннего распорядка, должностными инструкциями, правилами пожарной безопасности.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0940586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45424"/>
          </a:xfrm>
          <a:prstGeom prst="rect">
            <a:avLst/>
          </a:prstGeom>
        </p:spPr>
      </p:pic>
      <p:pic>
        <p:nvPicPr>
          <p:cNvPr id="5" name="Рисунок 4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4664"/>
            <a:ext cx="4062717" cy="28721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124744"/>
            <a:ext cx="4560459" cy="32240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3645024"/>
            <a:ext cx="5212384" cy="293053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orful-butterfly-backdrop-vinyl-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4969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занятий с игровыми материалами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у ребенка познавательного интереса и исследовательской деятельности.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наблюдательности, воображения, памяти, внимания, мышления и творчества.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Гармоничное развитие у детей образного и логического мышления.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базисных представлений об окружающем мире, математических понятиях, звукобуквенных явлениях.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мелкой моторики рук.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игр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Широкий возрастной диапазон участников игр.   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Многофункциональность.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Творческий потенциал.   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Сказочная  «огранка».  	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Образность и универсальность.    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Эмоциональная культура игры.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Различные возможности использования. 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Методическое обоснование, апробация.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9415856_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9639" y="5270817"/>
            <a:ext cx="1194361" cy="1587183"/>
          </a:xfrm>
          <a:prstGeom prst="rect">
            <a:avLst/>
          </a:prstGeom>
        </p:spPr>
      </p:pic>
      <p:pic>
        <p:nvPicPr>
          <p:cNvPr id="5" name="Рисунок 4" descr="IMG_20180306_1042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12976"/>
            <a:ext cx="3899925" cy="29249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_52550c5eb282852550c5eb2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0"/>
            <a:ext cx="82809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 системы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Монтессори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самый главный принцип системы Марии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каждый ребенок развивается по своему личному, абсолютно индивидуальному плану в специально подготовленной среде. Полный способ пособий, которыми оснащаются группы, занимает не один десяток листов. Задача воспитателя помочь ребенку организовать свою деятельность так, чтобы творческий потенциал получил максимальное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развитие.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большинстве материалов и заданий заложен принцип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самокоррекции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ребенок сам видит свои ошибки, а не получает плохую оценку со стороны взрослого. «Помоги мне сделать самому» - вот принцип занятий системы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При этом обучающее пространство состоит из пяти основных зон, о которых мы поговорим подробнее.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irthday-1st-birthday-baby-mickey-mouse-disney-baby-baby-clipart-jiaL2n-clip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853186"/>
            <a:ext cx="2952328" cy="3004814"/>
          </a:xfrm>
          <a:prstGeom prst="rect">
            <a:avLst/>
          </a:prstGeom>
        </p:spPr>
      </p:pic>
      <p:pic>
        <p:nvPicPr>
          <p:cNvPr id="8" name="Рисунок 7" descr="IMG_20180306_104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761656"/>
            <a:ext cx="3744416" cy="280831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ark-Light-Christmas-backdrop-Vinyl-cloth-High-quality-Computer-printed-christmas-Backgrounds.jpg_64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4969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Шалва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Александрович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Амонашвили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— педагог-новатор, провозгласивший Педагогику сотрудничества. Автор оригинальной концепции гуманной педагогики, ориентированной на личность ребенка и отрицает авторитарную, императивную (повелительную, приказную) педагогику. Продолжая педагогические традиции мировой классической педагогики Я.А. Коменского, Я. Корчака, К.Д. Ушинского, А.С. Макаренко, Н.И. Пирогова, В.А. Сухомлинского и других педагогов, Ш.А.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Амонашвили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представляет собственную педагогическую философию и систему.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постулаты гуманной педагогики: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Вера в возможности ребенка и уважение его как личности.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Раскрытие его природных способностей.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Направление его на служение добру 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справедливости.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Педагогические аксиомы: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Доброта воспитывается добротою.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Любовь воспитывается любовью.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Радость воспитывается радостью.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Благородство воспитывается благородством.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Личность воспитывается личностью.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Сталь закаляется огнем, а сила духа растет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 дыхания жизни.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Воображение ничто в сравнении с жизнью.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 читать книгу мудрости, разлитой в</a:t>
            </a:r>
          </a:p>
          <a:p>
            <a:pPr lvl="0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условиях жизни.</a:t>
            </a:r>
          </a:p>
        </p:txBody>
      </p:sp>
      <p:pic>
        <p:nvPicPr>
          <p:cNvPr id="5" name="Рисунок 4" descr="IMG_20180307_104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060848"/>
            <a:ext cx="2880320" cy="2160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80307_105140_BURS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365104"/>
            <a:ext cx="3024336" cy="226825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443429_096963f5830f20bee73b_720x540_cropromiarniestandard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87849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Утро радостных встреч (Л. В. Свирская)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данном пособии происходит описание методики организации совместной деятельности взрослых и детей, основанной на равноправном и равнозначном участии обеих сторон в выборе содержания и в планировании действий. Такая совместная деятельность начинается с проведения группового сбора – места и времени общения, игр, планирования тематических проектов и текущих событий. Групповой сбор с уверенностью можно считать недостающим звеном реформирования современного российского дошкольного образования, ориентированного на ключевые компетентности как цель и результат развития детей. Технология проведения группового сбора проверена многолетней практикой работы по международной образовательной программе «Сообщество» в российских детских садах и классах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начальной школы.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16d4ac4374791d488305bb06236a8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454002"/>
            <a:ext cx="2376264" cy="3403998"/>
          </a:xfrm>
          <a:prstGeom prst="rect">
            <a:avLst/>
          </a:prstGeom>
        </p:spPr>
      </p:pic>
      <p:pic>
        <p:nvPicPr>
          <p:cNvPr id="6" name="Рисунок 5" descr="DSC012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437112"/>
            <a:ext cx="3155842" cy="22048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G:\ИРИНА ВАСИЛЬЕВНА\20171204090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221088"/>
            <a:ext cx="3185387" cy="23890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4013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0249" y="0"/>
            <a:ext cx="92142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908720"/>
            <a:ext cx="7272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Ситуация общения как образовательная деятельность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 ситуации общения –коммуникативная деятельность.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уверенность в себе и в своих возможностях;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активность, инициативность, самостоятельность;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доверие к взрослому как партеру по общению;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групповые нормы и положительные взаимоотношения;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свободное общение со взрослыми и детьми;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все компоненты устной речи детей в различных видах детской деятельности;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Помочь овладеть  культурными нормами речи.</a:t>
            </a:r>
          </a:p>
          <a:p>
            <a:endParaRPr lang="ru-RU" dirty="0" smtClean="0"/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98032"/>
            <a:ext cx="4139952" cy="27599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IMG_1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098032"/>
            <a:ext cx="4139952" cy="27599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576884">
            <a:off x="3679907" y="829925"/>
            <a:ext cx="394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71671">
            <a:off x="4599684" y="1156148"/>
            <a:ext cx="3274849" cy="41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6516eb670387d6df1dc83eb7a208a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56895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Управление Учреждением строится на принципах единоначалия и коллегиальности. Одними из форм управления являются: управляющий совет и родительский, которые принимают решения в рамках своих полномочий. В ДОУ создан Консультационный пункт по работе с родителями, чьи дети не посещают детский сад.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http://sibiryachok.bdu.su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 дошкольного учреждения используют различные формы работы с родителями: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Консультации (групповые, индивидуальные);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Тренинг;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Семинары – практикумы;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Культурно - развлекательные мероприятия (утренники, литературные вечера,  посиделки, проводы зимы);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Спортивные мероприятия (семейные старты, день защитника Отечества);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Театрализованные представления;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Родительские собрания.</a:t>
            </a:r>
          </a:p>
          <a:p>
            <a:pPr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2852936"/>
            <a:ext cx="1555834" cy="226994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  <p:pic>
        <p:nvPicPr>
          <p:cNvPr id="3" name="Рисунок 2" descr="IMG_20180220_1646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2247714" cy="2996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180220_164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60648"/>
            <a:ext cx="2715766" cy="36210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80220_1652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60648"/>
            <a:ext cx="2592288" cy="34563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20180220_1658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789040"/>
            <a:ext cx="1977684" cy="26369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0180220_171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4005064"/>
            <a:ext cx="1995686" cy="26609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anime-multyashki-79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4221088"/>
            <a:ext cx="2448272" cy="232272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50f1f40ee0c6d21b9ba93a28a18d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3" name="Рисунок 2" descr="IMG_1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788024" cy="3192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4664"/>
            <a:ext cx="3167844" cy="21118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17032"/>
            <a:ext cx="4067944" cy="27119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21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717032"/>
            <a:ext cx="3268470" cy="2708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multik-69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1988840"/>
            <a:ext cx="1768974" cy="20970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24_768_20101224091142248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112633">
            <a:off x="2412894" y="998205"/>
            <a:ext cx="6593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ПЕДАГОГИЧЕСКИЙ            СОСТАВ</a:t>
            </a:r>
            <a:endParaRPr lang="ru-RU" sz="60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orful-butterfly-backdrop-vinyl-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53942" cy="6858000"/>
          </a:xfrm>
          <a:prstGeom prst="rect">
            <a:avLst/>
          </a:prstGeom>
        </p:spPr>
      </p:pic>
      <p:pic>
        <p:nvPicPr>
          <p:cNvPr id="3" name="Рисунок 2" descr="IMG_2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923928" cy="2615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2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32656"/>
            <a:ext cx="4283968" cy="28559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6992"/>
            <a:ext cx="4788024" cy="3192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mult (1155)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573016"/>
            <a:ext cx="2390378" cy="290522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745"/>
            <a:ext cx="9144000" cy="6893489"/>
          </a:xfrm>
          <a:prstGeom prst="rect">
            <a:avLst/>
          </a:prstGeom>
        </p:spPr>
      </p:pic>
      <p:pic>
        <p:nvPicPr>
          <p:cNvPr id="3" name="Рисунок 2" descr="IMG_0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-1"/>
            <a:ext cx="3528392" cy="23522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IMG_0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88640"/>
            <a:ext cx="3888433" cy="25922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10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348880"/>
            <a:ext cx="3779912" cy="25199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10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2996952"/>
            <a:ext cx="3996444" cy="26642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2320025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4736976"/>
            <a:ext cx="3181536" cy="212102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91683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8980376" cy="496855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4033</Words>
  <Application>Microsoft Office PowerPoint</Application>
  <PresentationFormat>Экран (4:3)</PresentationFormat>
  <Paragraphs>306</Paragraphs>
  <Slides>82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135</cp:revision>
  <dcterms:created xsi:type="dcterms:W3CDTF">2018-03-01T06:49:37Z</dcterms:created>
  <dcterms:modified xsi:type="dcterms:W3CDTF">2018-04-27T03:22:42Z</dcterms:modified>
</cp:coreProperties>
</file>