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4" r:id="rId5"/>
    <p:sldId id="267" r:id="rId6"/>
    <p:sldId id="275" r:id="rId7"/>
    <p:sldId id="262" r:id="rId8"/>
    <p:sldId id="268" r:id="rId9"/>
    <p:sldId id="276" r:id="rId10"/>
    <p:sldId id="259" r:id="rId11"/>
    <p:sldId id="273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000D-858D-4CB0-AA3F-80B8009E20E5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EC6F-4CD0-4376-B1C4-2CDFD9A2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3672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000D-858D-4CB0-AA3F-80B8009E20E5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EC6F-4CD0-4376-B1C4-2CDFD9A2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6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000D-858D-4CB0-AA3F-80B8009E20E5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EC6F-4CD0-4376-B1C4-2CDFD9A2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86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000D-858D-4CB0-AA3F-80B8009E20E5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EC6F-4CD0-4376-B1C4-2CDFD9A2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9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000D-858D-4CB0-AA3F-80B8009E20E5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EC6F-4CD0-4376-B1C4-2CDFD9A2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315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000D-858D-4CB0-AA3F-80B8009E20E5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EC6F-4CD0-4376-B1C4-2CDFD9A2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0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000D-858D-4CB0-AA3F-80B8009E20E5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EC6F-4CD0-4376-B1C4-2CDFD9A2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77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000D-858D-4CB0-AA3F-80B8009E20E5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EC6F-4CD0-4376-B1C4-2CDFD9A2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31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000D-858D-4CB0-AA3F-80B8009E20E5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EC6F-4CD0-4376-B1C4-2CDFD9A2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11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000D-858D-4CB0-AA3F-80B8009E20E5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EC6F-4CD0-4376-B1C4-2CDFD9A2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28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7000D-858D-4CB0-AA3F-80B8009E20E5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3EC6F-4CD0-4376-B1C4-2CDFD9A2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388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7000D-858D-4CB0-AA3F-80B8009E20E5}" type="datetimeFigureOut">
              <a:rPr lang="ru-RU" smtClean="0"/>
              <a:t>28.04.2018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3EC6F-4CD0-4376-B1C4-2CDFD9A27E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639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нтДоска1\Downloads\detskiy-fon-dlya-prezentaci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4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33265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Segoe Print" pitchFamily="2" charset="0"/>
              </a:rPr>
              <a:t>Частное общеобразовательное учреждение "Прогимназия № 63 открытого акционерного общества </a:t>
            </a:r>
            <a:r>
              <a:rPr lang="ru-RU" sz="1400" b="1" dirty="0" smtClean="0">
                <a:solidFill>
                  <a:srgbClr val="FF0000"/>
                </a:solidFill>
                <a:latin typeface="Segoe Print" pitchFamily="2" charset="0"/>
              </a:rPr>
              <a:t>Российские </a:t>
            </a:r>
            <a:r>
              <a:rPr lang="ru-RU" sz="1400" b="1" dirty="0" smtClean="0">
                <a:solidFill>
                  <a:srgbClr val="FF0000"/>
                </a:solidFill>
                <a:latin typeface="Segoe Print" pitchFamily="2" charset="0"/>
              </a:rPr>
              <a:t>железные дороги"</a:t>
            </a:r>
            <a:endParaRPr lang="ru-RU" sz="14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2276872"/>
            <a:ext cx="669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  <a:t>Оснащение кабинета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Segoe Print" pitchFamily="2" charset="0"/>
              </a:rPr>
              <a:t>педагога-психолога прогимназии</a:t>
            </a:r>
            <a:endParaRPr lang="ru-RU" sz="3600" b="1" dirty="0">
              <a:solidFill>
                <a:srgbClr val="FF0000"/>
              </a:solidFill>
              <a:latin typeface="Segoe Print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48032" y="6237312"/>
            <a:ext cx="40495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Segoe Print" pitchFamily="2" charset="0"/>
              </a:rPr>
              <a:t>п</a:t>
            </a:r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едагог-психолог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Segoe Print" pitchFamily="2" charset="0"/>
              </a:rPr>
              <a:t>Кашина Наталья </a:t>
            </a:r>
            <a:r>
              <a:rPr lang="ru-RU" b="1" dirty="0" err="1" smtClean="0">
                <a:solidFill>
                  <a:srgbClr val="FF0000"/>
                </a:solidFill>
                <a:latin typeface="Segoe Print" pitchFamily="2" charset="0"/>
              </a:rPr>
              <a:t>Филаретовна</a:t>
            </a:r>
            <a:endParaRPr lang="ru-RU" b="1" dirty="0">
              <a:solidFill>
                <a:srgbClr val="FF000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88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тДоска1\Downloads\detskiy-fon-dlya-prezentaci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30" y="0"/>
            <a:ext cx="91794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79712" y="256305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Зона игровой терапии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126634" cy="308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ИнтДоска1\Desktop\фото работа\20170616_0923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3710"/>
            <a:ext cx="4119534" cy="30896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ИнтДоска1\Desktop\фото работа\20180424_08542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5" b="5401"/>
          <a:stretch/>
        </p:blipFill>
        <p:spPr bwMode="auto">
          <a:xfrm>
            <a:off x="2774369" y="3457744"/>
            <a:ext cx="3226197" cy="34418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4063642"/>
            <a:ext cx="2823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Настольные психологические игры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3209" y="379235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3333FF"/>
                </a:solidFill>
                <a:latin typeface="Comic Sans MS" pitchFamily="66" charset="0"/>
              </a:rPr>
              <a:t>Детский игровой парашют </a:t>
            </a:r>
            <a:endParaRPr lang="ru-RU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pPr algn="ctr"/>
            <a:r>
              <a:rPr lang="ru-RU" dirty="0" smtClean="0">
                <a:solidFill>
                  <a:srgbClr val="3333FF"/>
                </a:solidFill>
                <a:latin typeface="Comic Sans MS" pitchFamily="66" charset="0"/>
              </a:rPr>
              <a:t>для командных </a:t>
            </a:r>
            <a:r>
              <a:rPr lang="ru-RU" dirty="0">
                <a:solidFill>
                  <a:srgbClr val="3333FF"/>
                </a:solidFill>
                <a:latin typeface="Comic Sans MS" pitchFamily="66" charset="0"/>
              </a:rPr>
              <a:t>игр</a:t>
            </a:r>
          </a:p>
        </p:txBody>
      </p:sp>
    </p:spTree>
    <p:extLst>
      <p:ext uri="{BB962C8B-B14F-4D97-AF65-F5344CB8AC3E}">
        <p14:creationId xmlns:p14="http://schemas.microsoft.com/office/powerpoint/2010/main" val="283391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тДоска1\Downloads\detskiy-fon-dlya-prezentaci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:\ПСИХОЛОГ\все фото\ИНТЕРАКТИВНЫЙ СТОЛ\IMG_04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3294365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G:\ПСИХОЛОГ\все фото\ИНТЕРАКТИВНЫЙ СТОЛ\IMG_04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67926"/>
            <a:ext cx="3313569" cy="44180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39752" y="332656"/>
            <a:ext cx="4198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Зона игровой терапии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43608" y="5733255"/>
            <a:ext cx="78870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Интерактивный стол - это многопользовательский сенсорный стол, 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позволяющий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эффективно вовлекать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ребят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в процесс обучения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083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ИнтДоска1\Downloads\detskiy-fon-dlya-prezentacii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фото сенсорная\DSCN483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276" b="25863"/>
          <a:stretch/>
        </p:blipFill>
        <p:spPr bwMode="auto">
          <a:xfrm>
            <a:off x="3032178" y="1755157"/>
            <a:ext cx="2872773" cy="4132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фото сенсорная\DSCN484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08" y="826483"/>
            <a:ext cx="2592288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ИнтДоска1\Desktop\фото работа\фото сенсорная\DSCN48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899" y="771632"/>
            <a:ext cx="2674565" cy="35660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2313" y="215062"/>
            <a:ext cx="35525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Сенсорная комната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6109" y="5887245"/>
            <a:ext cx="4860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8000"/>
                </a:solidFill>
                <a:latin typeface="Comic Sans MS" pitchFamily="66" charset="0"/>
              </a:rPr>
              <a:t>Сенсорная комната – волшебное помещение для релаксации, снятия стресса и расслабления</a:t>
            </a:r>
          </a:p>
        </p:txBody>
      </p:sp>
    </p:spTree>
    <p:extLst>
      <p:ext uri="{BB962C8B-B14F-4D97-AF65-F5344CB8AC3E}">
        <p14:creationId xmlns:p14="http://schemas.microsoft.com/office/powerpoint/2010/main" val="17128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тДоска1\Downloads\detskiy-fon-dlya-prezentaci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нтДоска1\Desktop\фото работа\20180423_11022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3"/>
          <a:stretch/>
        </p:blipFill>
        <p:spPr bwMode="auto">
          <a:xfrm>
            <a:off x="5249090" y="3844167"/>
            <a:ext cx="2048252" cy="2535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ИнтДоска1\Desktop\фото работа\20180424_0851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11111"/>
          <a:stretch/>
        </p:blipFill>
        <p:spPr bwMode="auto">
          <a:xfrm>
            <a:off x="850638" y="3645024"/>
            <a:ext cx="2237617" cy="2419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6591" y="260648"/>
            <a:ext cx="4758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Методическое оснащение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3" name="Picture 3" descr="C:\Users\ИнтДоска1\Desktop\фото работа\20180424_08321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7" r="7672"/>
          <a:stretch/>
        </p:blipFill>
        <p:spPr bwMode="auto">
          <a:xfrm rot="857776">
            <a:off x="5806920" y="824093"/>
            <a:ext cx="1816544" cy="2839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ИнтДоска1\Desktop\фото работа\20180424_0834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2514" r="-1595"/>
          <a:stretch/>
        </p:blipFill>
        <p:spPr bwMode="auto">
          <a:xfrm rot="20953730">
            <a:off x="3907153" y="870272"/>
            <a:ext cx="2038907" cy="27474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нтДоска1\Desktop\фото работа\20180424_08430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2381" r="14048"/>
          <a:stretch/>
        </p:blipFill>
        <p:spPr bwMode="auto">
          <a:xfrm>
            <a:off x="649826" y="1056863"/>
            <a:ext cx="2639240" cy="23885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8530" y="3276163"/>
            <a:ext cx="2941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Диагностический материал</a:t>
            </a: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2642" y="3445440"/>
            <a:ext cx="31229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Образовательные программы</a:t>
            </a: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9683" y="6041545"/>
            <a:ext cx="34195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FF0000"/>
                </a:solidFill>
                <a:latin typeface="Comic Sans MS" pitchFamily="66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особия по подготовке к школе</a:t>
            </a: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4428" y="6210822"/>
            <a:ext cx="15856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Comic Sans MS" pitchFamily="66" charset="0"/>
              </a:rPr>
              <a:t>Картотеки игр</a:t>
            </a:r>
            <a:endParaRPr lang="ru-RU" sz="16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тДоска1\Downloads\detskiy-fon-dlya-prezentaci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ИнтДоска1\Desktop\фото работа\20180222_1108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67" y="1241376"/>
            <a:ext cx="4416490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5082" y="472788"/>
            <a:ext cx="4674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8000"/>
                </a:solidFill>
                <a:latin typeface="Comic Sans MS" pitchFamily="66" charset="0"/>
              </a:rPr>
              <a:t>Зона ожидания</a:t>
            </a:r>
            <a:endParaRPr lang="ru-RU" sz="2800" b="1" dirty="0">
              <a:solidFill>
                <a:srgbClr val="008000"/>
              </a:solidFill>
              <a:latin typeface="Comic Sans MS" pitchFamily="66" charset="0"/>
            </a:endParaRPr>
          </a:p>
        </p:txBody>
      </p:sp>
      <p:pic>
        <p:nvPicPr>
          <p:cNvPr id="3" name="Picture 2" descr="C:\Users\ИнтДоска1\Desktop\фото работа\20180222_11092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5630"/>
          <a:stretch/>
        </p:blipFill>
        <p:spPr bwMode="auto">
          <a:xfrm>
            <a:off x="467544" y="1054224"/>
            <a:ext cx="3422927" cy="40770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63688" y="5157192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Эта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зона выполняет функцию своеобразной приемной, где обращающиеся к психологу дети и взрослые могут удобно разместиться и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«подождать».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38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тДоска1\Downloads\detskiy-fon-dlya-prezentaci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620688"/>
            <a:ext cx="6317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3333FF"/>
                </a:solidFill>
                <a:latin typeface="Comic Sans MS" pitchFamily="66" charset="0"/>
              </a:rPr>
              <a:t>Рабочая зона педагога-психолога</a:t>
            </a:r>
            <a:endParaRPr lang="ru-RU" sz="28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pic>
        <p:nvPicPr>
          <p:cNvPr id="1028" name="Picture 4" descr="C:\Users\ИнтДоска1\Desktop\фото работа\20180222_1231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0" t="9051" r="16190" b="40515"/>
          <a:stretch/>
        </p:blipFill>
        <p:spPr bwMode="auto">
          <a:xfrm>
            <a:off x="4139952" y="1484784"/>
            <a:ext cx="4414505" cy="303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5743966"/>
            <a:ext cx="92865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Эта зона необходима для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подготовки к работе (занятиям, консультациям и пр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.),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обработки данных, хранения материалов обследования, рабочей документации, 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методической </a:t>
            </a:r>
            <a:r>
              <a:rPr lang="ru-RU" dirty="0">
                <a:solidFill>
                  <a:srgbClr val="FF0000"/>
                </a:solidFill>
                <a:latin typeface="Comic Sans MS" pitchFamily="66" charset="0"/>
              </a:rPr>
              <a:t>литературы, пособий и пр.</a:t>
            </a:r>
          </a:p>
        </p:txBody>
      </p:sp>
      <p:pic>
        <p:nvPicPr>
          <p:cNvPr id="4098" name="Picture 2" descr="C:\Users\ИнтДоска1\Desktop\фото работа\20180423_0935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23016"/>
          <a:stretch/>
        </p:blipFill>
        <p:spPr bwMode="auto">
          <a:xfrm>
            <a:off x="323528" y="1340768"/>
            <a:ext cx="3651870" cy="4164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тДоска1\Downloads\detskiy-fon-dlya-prezentaci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ИнтДоска1\Desktop\фото работа\20180423_0829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5"/>
          <a:stretch/>
        </p:blipFill>
        <p:spPr bwMode="auto">
          <a:xfrm>
            <a:off x="316670" y="1301908"/>
            <a:ext cx="4099819" cy="4189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ИнтДоска1\Desktop\фото работа\20180423_08285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37"/>
          <a:stretch/>
        </p:blipFill>
        <p:spPr bwMode="auto">
          <a:xfrm>
            <a:off x="5040302" y="1251601"/>
            <a:ext cx="3492137" cy="44096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332656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Зона коррекционно-развивающих занятий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3818" y="5805264"/>
            <a:ext cx="6362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 этом помещении есть все для занятий с детьми: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индивидуальные столы-парты, доска,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фланелеграфы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, </a:t>
            </a:r>
          </a:p>
          <a:p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мольберт и пр.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9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тДоска1\Downloads\detskiy-fon-dlya-prezentaci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35847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Уголок развития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эмоциональной сферы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6" name="Picture 4" descr="C:\Users\ИнтДоска1\Desktop\фото работа\20180423_1239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00" y="1119000"/>
            <a:ext cx="2866626" cy="3822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66731" y="4942996"/>
            <a:ext cx="508044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Comic Sans MS" pitchFamily="66" charset="0"/>
              </a:rPr>
              <a:t>Работа над эмоциональным интеллектом в детском возрасте — залог успешного развития и благополучия в будущем.</a:t>
            </a:r>
          </a:p>
        </p:txBody>
      </p:sp>
      <p:pic>
        <p:nvPicPr>
          <p:cNvPr id="5122" name="Picture 2" descr="C:\Users\ИнтДоска1\Desktop\фото работа\20180222_1150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0"/>
          <a:stretch/>
        </p:blipFill>
        <p:spPr bwMode="auto">
          <a:xfrm>
            <a:off x="3995936" y="1289653"/>
            <a:ext cx="4444345" cy="35358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9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ИнтДоска1\Downloads\detskiy-fon-dlya-prezentaci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135847"/>
            <a:ext cx="6048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Уголок развития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itchFamily="66" charset="0"/>
              </a:rPr>
              <a:t>эмоциональной сферы</a:t>
            </a:r>
            <a:endParaRPr lang="ru-RU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 descr="C:\Users\ИнтДоска1\Desktop\фото работа\20180424_13092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r="5964" b="15873"/>
          <a:stretch/>
        </p:blipFill>
        <p:spPr bwMode="auto">
          <a:xfrm>
            <a:off x="179512" y="1259497"/>
            <a:ext cx="4014192" cy="40293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ИнтДоска1\Desktop\фото работа\20180424_13045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7" b="6984"/>
          <a:stretch/>
        </p:blipFill>
        <p:spPr bwMode="auto">
          <a:xfrm>
            <a:off x="4644008" y="1104575"/>
            <a:ext cx="3956352" cy="41842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85462" y="5390661"/>
            <a:ext cx="4092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FF"/>
                </a:solidFill>
                <a:latin typeface="Comic Sans MS" pitchFamily="66" charset="0"/>
              </a:rPr>
              <a:t>Игры на развитие эмоционального</a:t>
            </a:r>
          </a:p>
          <a:p>
            <a:pPr algn="ctr"/>
            <a:r>
              <a:rPr lang="ru-RU" dirty="0" smtClean="0">
                <a:solidFill>
                  <a:srgbClr val="3333FF"/>
                </a:solidFill>
                <a:latin typeface="Comic Sans MS" pitchFamily="66" charset="0"/>
              </a:rPr>
              <a:t> интеллекта</a:t>
            </a:r>
            <a:endParaRPr lang="ru-RU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85965" y="5392893"/>
            <a:ext cx="4014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3333FF"/>
                </a:solidFill>
                <a:latin typeface="Comic Sans MS" pitchFamily="66" charset="0"/>
              </a:rPr>
              <a:t>Наборы эмоций сказочных героев</a:t>
            </a:r>
            <a:endParaRPr lang="ru-RU" dirty="0">
              <a:solidFill>
                <a:srgbClr val="3333FF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13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тДоска1\Downloads\detskiy-fon-dlya-prezentaci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ПСИХОЛОГ\фото работа\20180219_10435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2"/>
          <a:stretch/>
        </p:blipFill>
        <p:spPr bwMode="auto">
          <a:xfrm>
            <a:off x="4355976" y="4172570"/>
            <a:ext cx="4283968" cy="2622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ПСИХОЛОГ\фото работа\фото песочная терапия\песочная терипия\DSC_0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3367134" cy="25253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80386" y="50015"/>
            <a:ext cx="46085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Уголок для игр с </a:t>
            </a:r>
            <a:r>
              <a:rPr lang="ru-RU" sz="2800" b="1" dirty="0" err="1" smtClean="0">
                <a:solidFill>
                  <a:srgbClr val="7030A0"/>
                </a:solidFill>
                <a:latin typeface="Comic Sans MS" pitchFamily="66" charset="0"/>
              </a:rPr>
              <a:t>кенетическим</a:t>
            </a:r>
            <a:r>
              <a:rPr lang="ru-RU" sz="2800" b="1" dirty="0" smtClean="0">
                <a:solidFill>
                  <a:srgbClr val="7030A0"/>
                </a:solidFill>
                <a:latin typeface="Comic Sans MS" pitchFamily="66" charset="0"/>
              </a:rPr>
              <a:t> песком</a:t>
            </a:r>
            <a:endParaRPr lang="ru-RU" sz="2800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2053" name="Picture 5" descr="C:\Users\ИнтДоска1\Desktop\фото работа\20180222_1058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08" y="279241"/>
            <a:ext cx="2859782" cy="38130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ПСИХОЛОГ\фото работа\фото песочная терапия\песочная терипия\DSC_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00472"/>
            <a:ext cx="2409732" cy="3212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300192" y="1192801"/>
            <a:ext cx="298782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Comic Sans MS" pitchFamily="66" charset="0"/>
              </a:rPr>
              <a:t>Этот песок </a:t>
            </a:r>
            <a:r>
              <a:rPr lang="ru-RU" dirty="0">
                <a:solidFill>
                  <a:srgbClr val="00B050"/>
                </a:solidFill>
                <a:latin typeface="Comic Sans MS" pitchFamily="66" charset="0"/>
              </a:rPr>
              <a:t>можно использовать с самыми разными целями: обучающими, терапевтическими и развлекательными. Но в любом случае – польза от таких занятий будет очевидна всем участникам процесса.</a:t>
            </a:r>
          </a:p>
        </p:txBody>
      </p:sp>
    </p:spTree>
    <p:extLst>
      <p:ext uri="{BB962C8B-B14F-4D97-AF65-F5344CB8AC3E}">
        <p14:creationId xmlns:p14="http://schemas.microsoft.com/office/powerpoint/2010/main" val="169997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тДоска1\Downloads\detskiy-fon-dlya-prezentaci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для меня\DSC_0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6117"/>
            <a:ext cx="3561860" cy="4749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нтДоска1\Desktop\фото работа\IMG_00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273828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0862" y="378242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Comic Sans MS" pitchFamily="66" charset="0"/>
              </a:rPr>
              <a:t>Уголок для песочной терапии</a:t>
            </a:r>
            <a:endParaRPr lang="ru-RU" sz="28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5616" y="5805264"/>
            <a:ext cx="6954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3333FF"/>
                </a:solidFill>
                <a:latin typeface="Comic Sans MS" pitchFamily="66" charset="0"/>
              </a:rPr>
              <a:t>Песочница является хорошим диагностическим средством, </a:t>
            </a:r>
            <a:endParaRPr lang="ru-RU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3333FF"/>
                </a:solidFill>
                <a:latin typeface="Comic Sans MS" pitchFamily="66" charset="0"/>
              </a:rPr>
              <a:t>которое </a:t>
            </a:r>
            <a:r>
              <a:rPr lang="ru-RU" dirty="0">
                <a:solidFill>
                  <a:srgbClr val="3333FF"/>
                </a:solidFill>
                <a:latin typeface="Comic Sans MS" pitchFamily="66" charset="0"/>
              </a:rPr>
              <a:t>помогает эффективно преодолеть самые разные </a:t>
            </a:r>
            <a:endParaRPr lang="ru-RU" dirty="0" smtClean="0">
              <a:solidFill>
                <a:srgbClr val="3333FF"/>
              </a:solidFill>
              <a:latin typeface="Comic Sans MS" pitchFamily="66" charset="0"/>
            </a:endParaRPr>
          </a:p>
          <a:p>
            <a:r>
              <a:rPr lang="ru-RU" dirty="0" smtClean="0">
                <a:solidFill>
                  <a:srgbClr val="3333FF"/>
                </a:solidFill>
                <a:latin typeface="Comic Sans MS" pitchFamily="66" charset="0"/>
              </a:rPr>
              <a:t>личностные </a:t>
            </a:r>
            <a:r>
              <a:rPr lang="ru-RU" dirty="0">
                <a:solidFill>
                  <a:srgbClr val="3333FF"/>
                </a:solidFill>
                <a:latin typeface="Comic Sans MS" pitchFamily="66" charset="0"/>
              </a:rPr>
              <a:t>проблемы, </a:t>
            </a:r>
            <a:r>
              <a:rPr lang="ru-RU" dirty="0" smtClean="0">
                <a:solidFill>
                  <a:srgbClr val="3333FF"/>
                </a:solidFill>
                <a:latin typeface="Comic Sans MS" pitchFamily="66" charset="0"/>
              </a:rPr>
              <a:t>снять </a:t>
            </a:r>
            <a:r>
              <a:rPr lang="ru-RU" dirty="0">
                <a:solidFill>
                  <a:srgbClr val="3333FF"/>
                </a:solidFill>
                <a:latin typeface="Comic Sans MS" pitchFamily="66" charset="0"/>
              </a:rPr>
              <a:t>внутреннее напряжение. </a:t>
            </a:r>
            <a:endParaRPr lang="ru-RU" dirty="0">
              <a:solidFill>
                <a:srgbClr val="3333FF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75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нтДоска1\Downloads\detskiy-fon-dlya-prezentacii-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18" y="-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ИнтДоска1\Desktop\фото работа\20180222_11231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5" r="5883"/>
          <a:stretch/>
        </p:blipFill>
        <p:spPr bwMode="auto">
          <a:xfrm rot="5400000">
            <a:off x="473831" y="476335"/>
            <a:ext cx="3049798" cy="291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G:\ПСИХОЛОГ\фото работа\20180222_1127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66" y="3412015"/>
            <a:ext cx="2599782" cy="3274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123727" y="0"/>
            <a:ext cx="5623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3333FF"/>
                </a:solidFill>
                <a:latin typeface="Comic Sans MS" pitchFamily="66" charset="0"/>
              </a:rPr>
              <a:t>Уголок для песочной терапии</a:t>
            </a:r>
            <a:endParaRPr lang="ru-RU" sz="2800" b="1" dirty="0">
              <a:solidFill>
                <a:srgbClr val="3333FF"/>
              </a:solidFill>
              <a:latin typeface="Comic Sans MS" pitchFamily="66" charset="0"/>
            </a:endParaRPr>
          </a:p>
        </p:txBody>
      </p:sp>
      <p:pic>
        <p:nvPicPr>
          <p:cNvPr id="10" name="Picture 2" descr="G:\ПСИХОЛОГ\фото работа\20180222_1117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72" b="6508"/>
          <a:stretch/>
        </p:blipFill>
        <p:spPr bwMode="auto">
          <a:xfrm>
            <a:off x="4245289" y="3312612"/>
            <a:ext cx="3332676" cy="3329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ИнтДоска1\Desktop\фото работа\20180424_141255(0)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3841651" y="512981"/>
            <a:ext cx="4139952" cy="2483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9592" y="2996952"/>
            <a:ext cx="2230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Comic Sans MS" pitchFamily="66" charset="0"/>
              </a:rPr>
              <a:t>Рисование песком</a:t>
            </a: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9106" y="6510768"/>
            <a:ext cx="2231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Рисование манкой</a:t>
            </a:r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19872" y="2989447"/>
            <a:ext cx="5428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Comic Sans MS" pitchFamily="66" charset="0"/>
              </a:rPr>
              <a:t>Миниатюрные фигурки для песочной терапии</a:t>
            </a:r>
          </a:p>
          <a:p>
            <a:endParaRPr lang="ru-RU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80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880</TotalTime>
  <Words>269</Words>
  <Application>Microsoft Office PowerPoint</Application>
  <PresentationFormat>Экран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ИнтДоска1</dc:creator>
  <cp:lastModifiedBy>ИнтДоска1</cp:lastModifiedBy>
  <cp:revision>68</cp:revision>
  <dcterms:created xsi:type="dcterms:W3CDTF">2018-02-22T10:13:51Z</dcterms:created>
  <dcterms:modified xsi:type="dcterms:W3CDTF">2018-04-28T05:51:55Z</dcterms:modified>
</cp:coreProperties>
</file>