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302" r:id="rId3"/>
    <p:sldId id="303" r:id="rId4"/>
    <p:sldId id="299" r:id="rId5"/>
    <p:sldId id="300" r:id="rId6"/>
    <p:sldId id="305" r:id="rId7"/>
    <p:sldId id="314" r:id="rId8"/>
    <p:sldId id="318" r:id="rId9"/>
    <p:sldId id="336" r:id="rId10"/>
    <p:sldId id="319" r:id="rId11"/>
    <p:sldId id="331" r:id="rId12"/>
    <p:sldId id="332" r:id="rId13"/>
    <p:sldId id="32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1590" y="1000124"/>
            <a:ext cx="8715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«Инновационные технологии в развитии графомоторных навыков дошкольников</a:t>
            </a:r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1" y="3328988"/>
            <a:ext cx="6500812" cy="324326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257176"/>
            <a:ext cx="8596668" cy="942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МДОУ «Детский сад «Радуга»</a:t>
            </a:r>
            <a:endParaRPr lang="ru-RU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2513" y="5200650"/>
            <a:ext cx="351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Подготовила: учитель – логопед Дурнева Л.Г. </a:t>
            </a:r>
            <a:endParaRPr lang="ru-RU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1" y="0"/>
            <a:ext cx="5219114" cy="3080825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изображений можно использовать кулачок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248___02\IMG_5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010" y="365759"/>
            <a:ext cx="6278660" cy="5641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G:\DCIM\248___02\IMG_58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1" y="3151163"/>
            <a:ext cx="5064368" cy="35169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0" y="-267285"/>
            <a:ext cx="6977575" cy="3390314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Обводим трафареты специальным карандашом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248___02\IMG_5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289" y="0"/>
            <a:ext cx="5092505" cy="44875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G:\DCIM\248___02\IMG_5849.JPG"/>
          <p:cNvPicPr/>
          <p:nvPr/>
        </p:nvPicPr>
        <p:blipFill>
          <a:blip r:embed="rId4" cstate="print"/>
          <a:srcRect l="19604"/>
          <a:stretch>
            <a:fillRect/>
          </a:stretch>
        </p:blipFill>
        <p:spPr bwMode="auto">
          <a:xfrm>
            <a:off x="295495" y="2886075"/>
            <a:ext cx="5134634" cy="3971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0" y="-2"/>
            <a:ext cx="6133514" cy="6654019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Интересный способ работы с трафаретами – засыпание рисунка песком по контуру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248___02\IMG_5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32584" y="429066"/>
            <a:ext cx="6625881" cy="57677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9319" y="309490"/>
            <a:ext cx="9931790" cy="431878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в ходе логопедических занятий пескотерапии, как показал анализ моего опыта, даёт значительно больший воспитательный и образовательный эффект, нежели стандартные формы обучения.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Во-первых, усиливается желание ребёнка узнавать что-то новое, экспериментировать и работать самостоятельно. Во-вторых, развивается тактильная чувствительность как основа «ручного интеллекта», графомоторные навыки. В-третьих, в играх с песком более гармонично и интенсивно развиваются все познавательные функции (восприятие, внимание, память, мышление), а главное для нас - речь и моторика.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4979963"/>
            <a:ext cx="10196992" cy="1561513"/>
          </a:xfrm>
        </p:spPr>
        <p:txBody>
          <a:bodyPr>
            <a:no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0" y="0"/>
            <a:ext cx="1236344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71538" y="657225"/>
            <a:ext cx="9686925" cy="578643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accent5"/>
                </a:solidFill>
              </a:rPr>
              <a:t>Графомоторный навык </a:t>
            </a:r>
            <a:r>
              <a:rPr lang="ru-RU" sz="4000" dirty="0" smtClean="0">
                <a:solidFill>
                  <a:schemeClr val="accent5"/>
                </a:solidFill>
              </a:rPr>
              <a:t>– </a:t>
            </a:r>
          </a:p>
          <a:p>
            <a:endParaRPr lang="ru-RU" sz="40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это определенное положение и движения пишущей руки, которое позволяет: рисовать, раскрашивать, копировать простейшие узоры, соединять точки, правильно удерживать пишущий предмет.</a:t>
            </a:r>
            <a:endParaRPr lang="ru-RU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7213" y="585789"/>
            <a:ext cx="11129962" cy="610076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Графомоторные навыки включают в себя:</a:t>
            </a:r>
          </a:p>
          <a:p>
            <a:pPr algn="ctr"/>
            <a:endParaRPr lang="ru-RU" sz="3200" b="1" dirty="0" smtClean="0">
              <a:solidFill>
                <a:schemeClr val="accent5"/>
              </a:solidFill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5"/>
                </a:solidFill>
              </a:rPr>
              <a:t>1. </a:t>
            </a: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Мелкую мускулатуру пальцев (контроль силы пальцев и быстроты их движений);</a:t>
            </a:r>
          </a:p>
          <a:p>
            <a:pPr algn="just"/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2.  Зрительный анализ и синтез (определение правых и левых частей тела; ориентировка в пространстве по отношению к предметам…)</a:t>
            </a:r>
          </a:p>
          <a:p>
            <a:pPr algn="just"/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3.  Рисование (штриховка, обвести по контуру, обводка; срисовывание геометрических фигур; зарисовка деталей; дорисовывание незаконченных рисунков);</a:t>
            </a:r>
          </a:p>
          <a:p>
            <a:pPr algn="just"/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4.  Графическую символику (умение рисовать узоры, а также изображать их с помощью символов).</a:t>
            </a:r>
          </a:p>
          <a:p>
            <a:r>
              <a:rPr lang="ru-RU" sz="2800" dirty="0" smtClean="0">
                <a:solidFill>
                  <a:schemeClr val="accent5"/>
                </a:solidFill>
              </a:rPr>
              <a:t>        </a:t>
            </a:r>
            <a:endParaRPr lang="ru-RU" sz="2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839" y="733246"/>
            <a:ext cx="915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1450" y="228600"/>
            <a:ext cx="7972425" cy="248602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-  </a:t>
            </a:r>
            <a:r>
              <a:rPr lang="ru-RU" sz="3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Сформированный графомоторный навык позволяет писать буквы четко, красиво, разборчиво, быстро.</a:t>
            </a:r>
            <a:endParaRPr lang="ru-RU" sz="36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5738" y="3500438"/>
            <a:ext cx="8029575" cy="2857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Несформированный графомоторный навык создает комплекс трудностей письма: небрежный, неразборчивый почерк, медленный темп.</a:t>
            </a:r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9" y="500063"/>
            <a:ext cx="5572124" cy="5729287"/>
          </a:xfrm>
          <a:prstGeom prst="irregularSeal1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9863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0155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313" y="171451"/>
            <a:ext cx="10715625" cy="193870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песочным столом начинается с  рисования прямых линий. Также можно проводить их по диагонали или с каким-либо наклоном. </a:t>
            </a:r>
            <a:endParaRPr lang="ru-RU" sz="36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G:\DCIM\248___02\IMG_58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700337"/>
            <a:ext cx="7372349" cy="4357687"/>
          </a:xfrm>
          <a:prstGeom prst="round2Diag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248___02\IMG_58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6" y="942975"/>
            <a:ext cx="9829799" cy="591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1690252" cy="8721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 логопункте дети с удовольствием рисуют снежинки…</a:t>
            </a:r>
            <a:endParaRPr lang="ru-RU" sz="40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92369" y="196948"/>
            <a:ext cx="11338560" cy="108321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можно предложить детям воплотить в песке свои идеи теми способами, которые им больше нравятся: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1378634"/>
            <a:ext cx="5247249" cy="3826412"/>
          </a:xfrm>
          <a:prstGeom prst="irregularSeal1">
            <a:avLst/>
          </a:prstGeom>
          <a:ln w="19050"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Песок можно разравнивать как ладонями, так и пальцами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G:\DCIM\248___02\IMG_58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978" y="1645920"/>
            <a:ext cx="6358597" cy="49377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-309490" y="436099"/>
            <a:ext cx="6203851" cy="4571999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Также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можно рисовать указательным пальцем, - так удобнее и привычнее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248___02\IMG_58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81933" y="558022"/>
            <a:ext cx="6443002" cy="57771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618978" y="-267286"/>
            <a:ext cx="5247250" cy="3221501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Хорошо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тренирует пальчики рисование мизинцем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248___02\IMG_5869.JPG"/>
          <p:cNvPicPr/>
          <p:nvPr/>
        </p:nvPicPr>
        <p:blipFill>
          <a:blip r:embed="rId3" cstate="print"/>
          <a:srcRect l="31270" t="-643"/>
          <a:stretch>
            <a:fillRect/>
          </a:stretch>
        </p:blipFill>
        <p:spPr bwMode="auto">
          <a:xfrm rot="5400000">
            <a:off x="1470073" y="2764305"/>
            <a:ext cx="3094892" cy="47126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G:\DCIM\248___02\IMG_58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73369" y="593189"/>
            <a:ext cx="6611817" cy="5425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352</Words>
  <Application>Microsoft Office PowerPoint</Application>
  <PresentationFormat>Произвольный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МДОУ «Детский сад «Радуга»</vt:lpstr>
      <vt:lpstr>Слайд 2</vt:lpstr>
      <vt:lpstr>Слайд 3</vt:lpstr>
      <vt:lpstr>Слайд 4</vt:lpstr>
      <vt:lpstr>Слайд 5</vt:lpstr>
      <vt:lpstr>   В логопункте дети с удовольствием рисуют снежинки…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РАЗВИТИТЕ ГРАФОМОТОРНЫХ НАВЫКОВ  У ДОШКОЛЬНИКОВ</dc:title>
  <dc:creator>Валерий</dc:creator>
  <cp:lastModifiedBy>User</cp:lastModifiedBy>
  <cp:revision>162</cp:revision>
  <dcterms:created xsi:type="dcterms:W3CDTF">2017-01-16T16:26:47Z</dcterms:created>
  <dcterms:modified xsi:type="dcterms:W3CDTF">2018-04-25T16:29:16Z</dcterms:modified>
</cp:coreProperties>
</file>