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2" r:id="rId5"/>
    <p:sldId id="257" r:id="rId6"/>
    <p:sldId id="267" r:id="rId7"/>
    <p:sldId id="265" r:id="rId8"/>
    <p:sldId id="266" r:id="rId9"/>
    <p:sldId id="273" r:id="rId10"/>
    <p:sldId id="261" r:id="rId11"/>
    <p:sldId id="258" r:id="rId12"/>
    <p:sldId id="259" r:id="rId13"/>
    <p:sldId id="263" r:id="rId14"/>
    <p:sldId id="268" r:id="rId15"/>
    <p:sldId id="270" r:id="rId16"/>
    <p:sldId id="264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9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7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6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1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2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6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F451-C788-4CCD-83A6-6FBFE7158DA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B977-DA56-4B25-8461-3E8828E2B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КОРРЕКЦИОННАЯ РАБОТА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ПЕДАГОГА-ПСИХОЛОГА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МКДОУ Д/С № 34 «ЖУРАВЛИК»Г.ЧЕРКЕССКА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726922"/>
            <a:ext cx="4888632" cy="14041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Педагог-психолог 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СОЛОВЬЕВА О.И.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фото педагоги\20170221_1219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160240" cy="3240360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0000"/>
            </a:glow>
          </a:effectLst>
        </p:spPr>
      </p:pic>
      <p:pic>
        <p:nvPicPr>
          <p:cNvPr id="6" name="Рисунок 5" descr="C:\Documents and Settings\Администратор\Рабочий стол\моя\презентации\фото презентация группы\психолог\Новая папка (4)\IMG_06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2304256" cy="3429000"/>
          </a:xfrm>
          <a:prstGeom prst="ellipse">
            <a:avLst/>
          </a:prstGeom>
          <a:noFill/>
          <a:ln>
            <a:noFill/>
          </a:ln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4169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Предметно-развивающая среда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Documents and Settings\Администратор\Рабочий стол\IMG_07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2729230" cy="3561715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</p:pic>
      <p:pic>
        <p:nvPicPr>
          <p:cNvPr id="6" name="Рисунок 5" descr="C:\Documents and Settings\Администратор\Рабочий стол\IMG_0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7013"/>
            <a:ext cx="2388235" cy="3179445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Администратор\Рабочий стол\IMG_07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" y="4005064"/>
            <a:ext cx="2003143" cy="2747397"/>
          </a:xfrm>
          <a:prstGeom prst="ellipse">
            <a:avLst/>
          </a:prstGeom>
          <a:noFill/>
          <a:ln>
            <a:noFill/>
          </a:ln>
          <a:effectLst>
            <a:glow rad="127000">
              <a:schemeClr val="accent6">
                <a:lumMod val="50000"/>
              </a:schemeClr>
            </a:glow>
          </a:effectLst>
        </p:spPr>
      </p:pic>
      <p:pic>
        <p:nvPicPr>
          <p:cNvPr id="8" name="Рисунок 7" descr="C:\Documents and Settings\Администратор\Рабочий стол\IMG_07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31295"/>
            <a:ext cx="2005965" cy="3021166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37217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Администратор\Рабочий стол\IMG_07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4"/>
          <a:stretch/>
        </p:blipFill>
        <p:spPr bwMode="auto">
          <a:xfrm>
            <a:off x="4067944" y="1700808"/>
            <a:ext cx="1944216" cy="2870269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C000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Администратор\Рабочий стол\IMG_07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729230" cy="4093845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65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24/23184/831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Documents and Settings\Администратор\Рабочий стол\Новая папка (4)\IMG_07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240360" cy="3985250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617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oks120184.narod.ru/olderfiles/1/rabota_pedagog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77" y="1320482"/>
            <a:ext cx="5363845" cy="421703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Администратор\Рабочий стол\Новая папка (4)\IMG_078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/>
          <a:stretch/>
        </p:blipFill>
        <p:spPr bwMode="auto">
          <a:xfrm>
            <a:off x="0" y="34513"/>
            <a:ext cx="2617093" cy="3324542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Администратор\Рабочий стол\Новая папка (4)\IMG_07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623820" cy="3823335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Documents and Settings\Администратор\Рабочий стол\моя\презентации\фото презентация группы\психолог\Новая папка (4)\IMG_07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2" y="4592621"/>
            <a:ext cx="2936185" cy="224453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Администратор\Рабочий стол\моя\презентации\фото презентация группы\психолог\Новая папка (4)\IMG_07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01" y="3378144"/>
            <a:ext cx="3310424" cy="3356992"/>
          </a:xfrm>
          <a:prstGeom prst="star7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05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22/142985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18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" y="38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93" y="69269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остижения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3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2962275" cy="42291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7925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резентации\фоны для призентации\4724f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резентации\фоны для призентации\6d5cc864e7f97f6a0b623c2064415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143000"/>
            <a:ext cx="1828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www.shkolageo.ru/mpakard/%D0%9F%D1%81%D0%B8%D1%85%D0%BE%D0%BB%D0%BE%D0%B3%D0%B8%D1%87%D0%B5%D1%81%D0%BA%D0%BE%D0%B5+%D1%81%D0%BE%D0%BF%D1%80%D0%BE%D0%B2%D0%BE%D0%B6%D0%B4%D0%B5%D0%BD%D0%B8%D0%B5+%D0%B2+%D0%B4%D0%BE%D1%83d/img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45688"/>
            <a:ext cx="6840760" cy="4750400"/>
          </a:xfrm>
          <a:prstGeom prst="ellipse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  <p:pic>
        <p:nvPicPr>
          <p:cNvPr id="4" name="Рисунок 3" descr="C:\Documents and Settings\Администратор\Рабочий стол\моя\презентации\фото презентация группы\психолог\Новая папка (4)\IMG_07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81471"/>
            <a:ext cx="3941326" cy="4176529"/>
          </a:xfrm>
          <a:prstGeom prst="heart">
            <a:avLst/>
          </a:prstGeom>
          <a:noFill/>
          <a:ln>
            <a:noFill/>
          </a:ln>
          <a:effectLst>
            <a:glow rad="1270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33305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psikhologija/Dejatelnost-psikhologicheskoj-sluzhby/0005-005-Perechen-dokumentatsii-pedagoga-psikholo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3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Documents and Settings\Администратор\Рабочий стол\моя\презентации\фото презентация группы\психолог\Новая папка (4)\IMG_07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276"/>
            <a:ext cx="2664296" cy="4250953"/>
          </a:xfrm>
          <a:prstGeom prst="ellipse">
            <a:avLst/>
          </a:prstGeom>
          <a:noFill/>
          <a:ln>
            <a:noFill/>
          </a:ln>
          <a:effectLst>
            <a:glow rad="127000">
              <a:srgbClr val="00B0F0"/>
            </a:glow>
          </a:effectLst>
        </p:spPr>
      </p:pic>
      <p:pic>
        <p:nvPicPr>
          <p:cNvPr id="4" name="Рисунок 3" descr="C:\Documents and Settings\Администратор\Рабочий стол\моя\презентации\фото презентация группы\психолог\Новая папка (4)\IMG_076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6"/>
          <a:stretch/>
        </p:blipFill>
        <p:spPr bwMode="auto">
          <a:xfrm>
            <a:off x="251520" y="2086506"/>
            <a:ext cx="3193415" cy="4585335"/>
          </a:xfrm>
          <a:prstGeom prst="ellipse">
            <a:avLst/>
          </a:prstGeom>
          <a:noFill/>
          <a:ln>
            <a:noFill/>
          </a:ln>
          <a:effectLst>
            <a:glow rad="127000">
              <a:srgbClr val="00B0F0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Администратор\Рабочий стол\моя\презентации\фото презентация группы\психолог\Новая папка (4)\IMG_07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2257"/>
            <a:ext cx="4339590" cy="3028315"/>
          </a:xfrm>
          <a:prstGeom prst="ellipse">
            <a:avLst/>
          </a:prstGeom>
          <a:noFill/>
          <a:ln>
            <a:noFill/>
          </a:ln>
          <a:effectLst>
            <a:glow rad="1270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70688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64/268902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презентации\фоны для призентации\6d5cc864e7f97f6a0b623c2064415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143000"/>
            <a:ext cx="1828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Documents and Settings\Администратор\Рабочий стол\моя\презентации\фото презентация группы\логопед\Новая папка\20161007_0937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3240360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</p:pic>
      <p:pic>
        <p:nvPicPr>
          <p:cNvPr id="4" name="Рисунок 3" descr="C:\Documents and Settings\Администратор\Рабочий стол\моя\презентации\фото презентация группы\логопед\Новая папка\20161007_0933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67" y="711110"/>
            <a:ext cx="3024337" cy="2639561"/>
          </a:xfrm>
          <a:prstGeom prst="cloudCallout">
            <a:avLst/>
          </a:prstGeom>
          <a:noFill/>
          <a:ln>
            <a:noFill/>
          </a:ln>
          <a:effectLst>
            <a:glow rad="127000">
              <a:srgbClr val="0070C0"/>
            </a:glow>
          </a:effectLst>
        </p:spPr>
      </p:pic>
      <p:pic>
        <p:nvPicPr>
          <p:cNvPr id="5" name="Рисунок 4" descr="C:\Documents and Settings\Администратор\Рабочий стол\моя\презентации\фото презентация группы\логопед\Новая папка\20161007_0934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808312" cy="2470606"/>
          </a:xfrm>
          <a:prstGeom prst="cloudCallout">
            <a:avLst/>
          </a:prstGeom>
          <a:noFill/>
          <a:ln>
            <a:noFill/>
          </a:ln>
          <a:effectLst>
            <a:glow rad="127000">
              <a:srgbClr val="0070C0"/>
            </a:glow>
          </a:effectLst>
        </p:spPr>
      </p:pic>
      <p:pic>
        <p:nvPicPr>
          <p:cNvPr id="6" name="Рисунок 5" descr="C:\Documents and Settings\Администратор\Рабочий стол\моя\презентации\фото презентация группы\логопед\Новая папка\20161007_1026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29000"/>
            <a:ext cx="2520280" cy="2944179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9626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резентации\фоны для призентации\3641427-ea38b838151f3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Администратор\Рабочий стол\моя\презентации\фото презентация группы\логопед\Новая папка\20161007_1027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2808312" cy="4176464"/>
          </a:xfrm>
          <a:prstGeom prst="ellipse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</p:pic>
      <p:pic>
        <p:nvPicPr>
          <p:cNvPr id="5" name="Рисунок 4" descr="C:\Documents and Settings\Администратор\Рабочий стол\моя\презентации\фото презентация группы\логопед\Новая папка\20161007_1035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0888"/>
            <a:ext cx="2647950" cy="4096385"/>
          </a:xfrm>
          <a:prstGeom prst="ellipse">
            <a:avLst/>
          </a:prstGeom>
          <a:noFill/>
          <a:ln>
            <a:noFill/>
          </a:ln>
          <a:effectLst>
            <a:glow rad="127000">
              <a:srgbClr val="C00000"/>
            </a:glow>
          </a:effectLst>
        </p:spPr>
      </p:pic>
    </p:spTree>
    <p:extLst>
      <p:ext uri="{BB962C8B-B14F-4D97-AF65-F5344CB8AC3E}">
        <p14:creationId xmlns:p14="http://schemas.microsoft.com/office/powerpoint/2010/main" val="3408089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Documents and Settings\Администратор\Рабочий стол\моя\презентации\фото презентация группы\логопед\Новая папка\20161007_1029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3" y="1484784"/>
            <a:ext cx="2461260" cy="2905760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Администратор\Рабочий стол\моя\презентации\фото презентация группы\логопед\Новая папка\20161007_0933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368302" cy="2914253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Администратор\Рабочий стол\моя\презентации\фото презентация группы\логопед\Новая папка\20161007_1026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73411"/>
            <a:ext cx="2501999" cy="2943225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8579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Documents and Settings\Администратор\Рабочий стол\моя\презентации\фото презентация группы\психолог\Новая папка (4)\IMG_07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08" y="876722"/>
            <a:ext cx="3616325" cy="27012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Администратор\Рабочий стол\моя\презентации\фото презентация группы\психолог\Новая папка (4)\IMG_07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27064"/>
          <a:stretch/>
        </p:blipFill>
        <p:spPr bwMode="auto">
          <a:xfrm>
            <a:off x="107504" y="2924944"/>
            <a:ext cx="3042920" cy="376555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Администратор\Рабочий стол\моя\презентации\фото презентация группы\психолог\Новая папка (4)\IMG_07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2865755" cy="41351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Администратор\Рабочий стол\моя\презентации\фото презентация группы\психолог\Новая папка (4)\IMG_06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86038"/>
            <a:ext cx="2520280" cy="370445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КОРРЕКЦИОННАЯ РАБОТА   ПЕДАГОГА-ПСИХОЛОГА  МКДОУ Д/С № 34 «ЖУРАВЛИК»Г.ЧЕРКЕССКА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15</cp:revision>
  <cp:lastPrinted>2017-05-03T08:50:11Z</cp:lastPrinted>
  <dcterms:created xsi:type="dcterms:W3CDTF">2017-04-26T11:43:42Z</dcterms:created>
  <dcterms:modified xsi:type="dcterms:W3CDTF">2017-05-03T09:01:01Z</dcterms:modified>
</cp:coreProperties>
</file>