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66" r:id="rId5"/>
    <p:sldId id="260" r:id="rId6"/>
    <p:sldId id="268" r:id="rId7"/>
    <p:sldId id="259" r:id="rId8"/>
    <p:sldId id="269" r:id="rId9"/>
    <p:sldId id="261" r:id="rId10"/>
    <p:sldId id="276" r:id="rId11"/>
    <p:sldId id="270" r:id="rId12"/>
    <p:sldId id="271" r:id="rId13"/>
    <p:sldId id="264" r:id="rId14"/>
    <p:sldId id="272" r:id="rId15"/>
    <p:sldId id="262" r:id="rId16"/>
    <p:sldId id="273" r:id="rId17"/>
    <p:sldId id="274" r:id="rId18"/>
    <p:sldId id="26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21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8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73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590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50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77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9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32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312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0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4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6E8E4-9973-4C67-A5A2-196F7CA64692}" type="datetimeFigureOut">
              <a:rPr lang="ru-RU" smtClean="0"/>
              <a:t>01.05.2017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03A4-8224-4232-8EE2-AFF33B3FCB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0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1.ppt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oleObject" Target="../embeddings/____________Microsoft_PowerPoint_97-20037.ppt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emf"/><Relationship Id="rId9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8.ppt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oleObject" Target="../embeddings/____________Microsoft_PowerPoint_97-20032.ppt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1.emf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____________Microsoft_PowerPoint_97-20033.ppt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4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.png"/><Relationship Id="rId4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5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__Microsoft_PowerPoint_97-20036.ppt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8203808"/>
              </p:ext>
            </p:extLst>
          </p:nvPr>
        </p:nvGraphicFramePr>
        <p:xfrm>
          <a:off x="0" y="1"/>
          <a:ext cx="9144000" cy="6833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"/>
                        <a:ext cx="9144000" cy="6833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772400" cy="1470025"/>
          </a:xfrm>
        </p:spPr>
        <p:txBody>
          <a:bodyPr>
            <a:noAutofit/>
          </a:bodyPr>
          <a:lstStyle/>
          <a:p>
            <a:r>
              <a:rPr lang="ru-RU" sz="2800" dirty="0" smtClean="0"/>
              <a:t>КОРРЕКЦИОННАЯ РАБОТА УЧИТЕЛЯ-ЛОГОПЕДА</a:t>
            </a:r>
            <a:br>
              <a:rPr lang="ru-RU" sz="2800" dirty="0" smtClean="0"/>
            </a:br>
            <a:r>
              <a:rPr lang="ru-RU" sz="2800" dirty="0" smtClean="0"/>
              <a:t>МКДОУ № 34 «ЖУРАВЛИК» </a:t>
            </a:r>
            <a:br>
              <a:rPr lang="ru-RU" sz="2800" dirty="0" smtClean="0"/>
            </a:br>
            <a:r>
              <a:rPr lang="ru-RU" sz="2800" dirty="0" smtClean="0"/>
              <a:t>г. ЧЕРКЕССКА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4941168"/>
            <a:ext cx="3376464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УЧИТЕЛЬ-ЛОГОПЕД : 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СОЛОВЬЕВА М.Б.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C:\Documents and Settings\Администратор\Рабочий стол\Новая папка (4)\IMG_08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3693160" cy="4432300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74081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6601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140082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0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C:\Documents and Settings\Администратор\Рабочий стол\моя\презентации\фото презентация группы\логопед\Новая папка\20161003_1059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2160240" cy="2232248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Documents and Settings\Администратор\Рабочий стол\моя\презентации\фото презентация группы\логопед\Новая папка\20161003_105938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284984"/>
            <a:ext cx="2160240" cy="2172970"/>
          </a:xfrm>
          <a:prstGeom prst="star7">
            <a:avLst/>
          </a:prstGeom>
          <a:noFill/>
          <a:ln>
            <a:noFill/>
          </a:ln>
          <a:effectLst>
            <a:glow rad="127000">
              <a:srgbClr val="FF0000"/>
            </a:glow>
          </a:effectLst>
        </p:spPr>
      </p:pic>
      <p:pic>
        <p:nvPicPr>
          <p:cNvPr id="5" name="Рисунок 4" descr="C:\Documents and Settings\Администратор\Рабочий стол\моя\презентации\фото презентация группы\логопед\Новая папка\20161003_11022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04648"/>
            <a:ext cx="1728192" cy="2153920"/>
          </a:xfrm>
          <a:prstGeom prst="bevel">
            <a:avLst/>
          </a:prstGeom>
          <a:noFill/>
          <a:ln>
            <a:noFill/>
          </a:ln>
          <a:effectLst>
            <a:glow rad="127000">
              <a:srgbClr val="FFFF00"/>
            </a:glow>
          </a:effectLst>
        </p:spPr>
      </p:pic>
      <p:pic>
        <p:nvPicPr>
          <p:cNvPr id="6" name="Рисунок 5" descr="C:\Documents and Settings\Администратор\Рабочий стол\моя\презентации\фото презентация группы\логопед\Новая папка\20161003_11013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904" y="260648"/>
            <a:ext cx="1827391" cy="2348101"/>
          </a:xfrm>
          <a:prstGeom prst="bevel">
            <a:avLst/>
          </a:prstGeom>
          <a:noFill/>
          <a:ln>
            <a:noFill/>
          </a:ln>
          <a:effectLst>
            <a:glow rad="127000">
              <a:srgbClr val="FFC000"/>
            </a:glow>
          </a:effectLst>
        </p:spPr>
      </p:pic>
      <p:pic>
        <p:nvPicPr>
          <p:cNvPr id="7" name="Рисунок 6" descr="C:\Documents and Settings\Администратор\Рабочий стол\моя\презентации\фото презентация группы\логопед\Новая папка\20161003_110010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584366"/>
            <a:ext cx="2448272" cy="2749034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Администратор\Рабочий стол\Новая папка (4)\IMG_079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512" y="2951291"/>
            <a:ext cx="2232248" cy="2840355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619785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317877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4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C:\Documents and Settings\Администратор\Рабочий стол\моя\презентации\фото презентация группы\логопед\Новая папка\20161003_11033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3729"/>
            <a:ext cx="2880320" cy="2351529"/>
          </a:xfrm>
          <a:prstGeom prst="star16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Documents and Settings\Администратор\Рабочий стол\Новая папка (4)\IMG_079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040657"/>
            <a:ext cx="2523371" cy="3585845"/>
          </a:xfrm>
          <a:prstGeom prst="ellipse">
            <a:avLst/>
          </a:prstGeom>
          <a:noFill/>
          <a:ln>
            <a:noFill/>
          </a:ln>
          <a:effectLst>
            <a:glow rad="127000">
              <a:srgbClr val="FF0000"/>
            </a:glow>
          </a:effectLst>
        </p:spPr>
      </p:pic>
      <p:pic>
        <p:nvPicPr>
          <p:cNvPr id="5" name="Рисунок 4" descr="C:\Documents and Settings\Администратор\Рабочий стол\Новая папка (4)\IMG_080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91633"/>
            <a:ext cx="2848104" cy="3576764"/>
          </a:xfrm>
          <a:prstGeom prst="ellipse">
            <a:avLst/>
          </a:prstGeom>
          <a:noFill/>
          <a:ln>
            <a:noFill/>
          </a:ln>
          <a:effectLst>
            <a:glow rad="127000">
              <a:srgbClr val="002060"/>
            </a:glow>
          </a:effectLst>
        </p:spPr>
      </p:pic>
    </p:spTree>
    <p:extLst>
      <p:ext uri="{BB962C8B-B14F-4D97-AF65-F5344CB8AC3E}">
        <p14:creationId xmlns:p14="http://schemas.microsoft.com/office/powerpoint/2010/main" val="5530974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igslide.ru/images/24/23184/831/img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098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Администратор\Рабочий стол\презентации\фоны для призентации\pozitiv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Администратор\Рабочий стол\Новая папка (4)\IMG_077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3528392" cy="432048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9685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s.myshared.ru/4/264892/slide_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07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Администратор\Рабочий стол\презентации\фоны для призентации\pozitiv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C:\Documents and Settings\Администратор\Рабочий стол\Новая папка (4)\IMG_08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340768"/>
            <a:ext cx="3392968" cy="432048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54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Администратор\Рабочий стол\презентации\фоны для призентации\pozitiv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</a:t>
            </a:r>
            <a:endParaRPr lang="ru-RU" dirty="0"/>
          </a:p>
        </p:txBody>
      </p:sp>
      <p:pic>
        <p:nvPicPr>
          <p:cNvPr id="3" name="Рисунок 2" descr="C:\Documents and Settings\Администратор\Мои документы\Мои рисунки\Изображение\Изображение 32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291631" cy="45243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034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Рабочий стол\презентации\фоны для призентации\765251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04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28400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ПРЕДМЕТНАЯ СРЕДА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 descr="C:\Documents and Settings\Администратор\Рабочий стол\Новая папка (4)\IMG_0811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483728" cy="2967644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Documents and Settings\Администратор\Рабочий стол\Новая папка (4)\IMG_081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538" y="1052736"/>
            <a:ext cx="2366188" cy="3020060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Documents and Settings\Администратор\Рабочий стол\Новая папка (4)\IMG_081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950" y="3762576"/>
            <a:ext cx="3388360" cy="2904842"/>
          </a:xfrm>
          <a:prstGeom prst="star24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Documents and Settings\Администратор\Рабочий стол\Новая папка (4)\IMG_081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861048"/>
            <a:ext cx="2944495" cy="2707898"/>
          </a:xfrm>
          <a:prstGeom prst="star24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Администратор\Рабочий стол\Новая папка (4)\IMG_081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1196752"/>
            <a:ext cx="3241675" cy="2756406"/>
          </a:xfrm>
          <a:prstGeom prst="ellipse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7711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900igr.net/up/datas/89928/01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0603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2649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C:\Documents and Settings\Администратор\Рабочий стол\моя\фото\мои фото\осень 1\IMG_304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04"/>
          <a:stretch/>
        </p:blipFill>
        <p:spPr bwMode="auto">
          <a:xfrm>
            <a:off x="5508103" y="563538"/>
            <a:ext cx="3209925" cy="1952625"/>
          </a:xfrm>
          <a:prstGeom prst="ellipse">
            <a:avLst/>
          </a:prstGeom>
          <a:noFill/>
          <a:ln>
            <a:noFill/>
          </a:ln>
          <a:effectLst>
            <a:glow rad="127000">
              <a:schemeClr val="accent5">
                <a:lumMod val="75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Documents and Settings\Администратор\Рабочий стол\моя\фото\мои фото\осень 1\IMG_304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5024"/>
            <a:ext cx="3038475" cy="2390775"/>
          </a:xfrm>
          <a:prstGeom prst="heart">
            <a:avLst/>
          </a:prstGeom>
          <a:noFill/>
          <a:ln>
            <a:noFill/>
          </a:ln>
          <a:effectLst>
            <a:glow rad="127000">
              <a:schemeClr val="accent6">
                <a:lumMod val="50000"/>
              </a:schemeClr>
            </a:glow>
          </a:effectLst>
        </p:spPr>
      </p:pic>
      <p:pic>
        <p:nvPicPr>
          <p:cNvPr id="6" name="Рисунок 5" descr="C:\Documents and Settings\Администратор\Рабочий стол\моя\фото\мои фото\осень 1\IMG_305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6"/>
          <a:stretch/>
        </p:blipFill>
        <p:spPr bwMode="auto">
          <a:xfrm>
            <a:off x="1835696" y="620688"/>
            <a:ext cx="2952750" cy="1895475"/>
          </a:xfrm>
          <a:prstGeom prst="ellipse">
            <a:avLst/>
          </a:prstGeom>
          <a:noFill/>
          <a:ln>
            <a:noFill/>
          </a:ln>
          <a:effectLst>
            <a:glow rad="127000">
              <a:srgbClr val="FFC000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Documents and Settings\Администратор\Рабочий стол\моя\фото\мои фото\осень 1\IMG_307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944246"/>
            <a:ext cx="3456384" cy="2500978"/>
          </a:xfrm>
          <a:prstGeom prst="heart">
            <a:avLst/>
          </a:prstGeom>
          <a:noFill/>
          <a:ln>
            <a:noFill/>
          </a:ln>
          <a:effectLst>
            <a:glow rad="127000">
              <a:srgbClr val="FF0000"/>
            </a:glow>
          </a:effectLst>
        </p:spPr>
      </p:pic>
    </p:spTree>
    <p:extLst>
      <p:ext uri="{BB962C8B-B14F-4D97-AF65-F5344CB8AC3E}">
        <p14:creationId xmlns:p14="http://schemas.microsoft.com/office/powerpoint/2010/main" val="101393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905190"/>
              </p:ext>
            </p:extLst>
          </p:nvPr>
        </p:nvGraphicFramePr>
        <p:xfrm>
          <a:off x="0" y="-99392"/>
          <a:ext cx="9144000" cy="6957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-99392"/>
                        <a:ext cx="9144000" cy="6957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 descr="http://pandia.ru/text/78/647/images/image001_16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04664"/>
            <a:ext cx="9036496" cy="6120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235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649186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 descr="C:\Documents and Settings\Администратор\Рабочий стол\Новая папка (4)\IMG_081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64704"/>
            <a:ext cx="3372485" cy="2908935"/>
          </a:xfrm>
          <a:prstGeom prst="ellipse">
            <a:avLst/>
          </a:prstGeom>
          <a:noFill/>
          <a:ln>
            <a:noFill/>
          </a:ln>
          <a:effectLst>
            <a:glow rad="127000">
              <a:srgbClr val="FFFF00"/>
            </a:glow>
          </a:effectLst>
        </p:spPr>
      </p:pic>
      <p:pic>
        <p:nvPicPr>
          <p:cNvPr id="5" name="Рисунок 4" descr="C:\Documents and Settings\Администратор\Рабочий стол\Новая папка (4)\IMG_076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250055" cy="2944495"/>
          </a:xfrm>
          <a:prstGeom prst="ellipse">
            <a:avLst/>
          </a:prstGeom>
          <a:noFill/>
          <a:ln>
            <a:noFill/>
          </a:ln>
          <a:effectLst>
            <a:glow rad="127000">
              <a:srgbClr val="0070C0"/>
            </a:glow>
          </a:effectLst>
        </p:spPr>
      </p:pic>
    </p:spTree>
    <p:extLst>
      <p:ext uri="{BB962C8B-B14F-4D97-AF65-F5344CB8AC3E}">
        <p14:creationId xmlns:p14="http://schemas.microsoft.com/office/powerpoint/2010/main" val="104965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fs00.infourok.ru/images/doc/268/273604/img5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610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8185554"/>
              </p:ext>
            </p:extLst>
          </p:nvPr>
        </p:nvGraphicFramePr>
        <p:xfrm>
          <a:off x="36004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Презентация" r:id="rId3" imgW="4570378" imgH="3427533" progId="PowerPoint.Show.8">
                  <p:embed/>
                </p:oleObj>
              </mc:Choice>
              <mc:Fallback>
                <p:oleObj name="Презентация" r:id="rId3" imgW="4570378" imgH="3427533" progId="PowerPoint.Show.8">
                  <p:embed/>
                  <p:pic>
                    <p:nvPicPr>
                      <p:cNvPr id="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04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 descr="C:\Documents and Settings\Администратор\Рабочий стол\Новая папка (4)\IMG_08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694" y="260648"/>
            <a:ext cx="3383131" cy="4331563"/>
          </a:xfrm>
          <a:prstGeom prst="teardrop">
            <a:avLst/>
          </a:prstGeom>
          <a:noFill/>
          <a:ln>
            <a:noFill/>
          </a:ln>
          <a:effectLst>
            <a:glow rad="127000">
              <a:srgbClr val="FF0000"/>
            </a:glow>
          </a:effectLst>
        </p:spPr>
      </p:pic>
      <p:pic>
        <p:nvPicPr>
          <p:cNvPr id="4" name="Рисунок 3" descr="C:\Documents and Settings\Администратор\Рабочий стол\Новая папка (4)\IMG_081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348880"/>
            <a:ext cx="4464496" cy="3309247"/>
          </a:xfrm>
          <a:prstGeom prst="ellipse">
            <a:avLst/>
          </a:prstGeom>
          <a:noFill/>
          <a:ln>
            <a:noFill/>
          </a:ln>
          <a:effectLst>
            <a:glow rad="1270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246139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ko19.ucoz.ru/Cartinki/presentazia_Rit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056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11</Words>
  <Application>Microsoft Office PowerPoint</Application>
  <PresentationFormat>Экран (4:3)</PresentationFormat>
  <Paragraphs>5</Paragraphs>
  <Slides>18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Тема Office</vt:lpstr>
      <vt:lpstr>Презентация</vt:lpstr>
      <vt:lpstr>КОРРЕКЦИОННАЯ РАБОТА УЧИТЕЛЯ-ЛОГОПЕДА МКДОУ № 34 «ЖУРАВЛИК»  г. ЧЕРКЕССКА</vt:lpstr>
      <vt:lpstr>ПРЕДМЕТНАЯ СРЕДА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ДОСТИЖЕНИЯ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Master</dc:creator>
  <cp:lastModifiedBy>Master</cp:lastModifiedBy>
  <cp:revision>15</cp:revision>
  <dcterms:created xsi:type="dcterms:W3CDTF">2017-04-26T11:44:30Z</dcterms:created>
  <dcterms:modified xsi:type="dcterms:W3CDTF">2017-05-01T09:15:57Z</dcterms:modified>
</cp:coreProperties>
</file>