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B7D529-803C-49F2-99D6-771F37383B6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DBF14E-9B79-4190-8E62-382931500BF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6041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</a:t>
            </a:r>
          </a:p>
          <a:p>
            <a:pPr algn="ctr"/>
            <a:r>
              <a:rPr lang="ru-RU" dirty="0" smtClean="0"/>
              <a:t>учреждение № 32 «</a:t>
            </a:r>
            <a:r>
              <a:rPr lang="ru-RU" dirty="0" err="1" smtClean="0"/>
              <a:t>Журавушка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69804" y="2020198"/>
            <a:ext cx="6799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 Найди отличия»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кролик" descr="C:\Users\User\Downloads\Отличия\428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84984"/>
            <a:ext cx="3240361" cy="308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81257" y="5445224"/>
            <a:ext cx="3943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Морозова О.Б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1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картинка" descr="C:\Users\User\Downloads\Отличия\BoHMvqooZUg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958" y="915989"/>
            <a:ext cx="7014442" cy="494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6012159" y="116632"/>
            <a:ext cx="2448272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Нажимаем на эту картинку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7236296" y="908720"/>
            <a:ext cx="216024" cy="43204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бабочка" descr="C:\Users\User\Downloads\Отличия\BoHMvqooZU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68" t="12466" r="19433" b="67420"/>
          <a:stretch/>
        </p:blipFill>
        <p:spPr bwMode="auto">
          <a:xfrm>
            <a:off x="5796136" y="1528890"/>
            <a:ext cx="1074441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Фигура, имеющая форму буквы L 5"/>
          <p:cNvSpPr/>
          <p:nvPr/>
        </p:nvSpPr>
        <p:spPr>
          <a:xfrm rot="19198980">
            <a:off x="2350572" y="1766958"/>
            <a:ext cx="457200" cy="648072"/>
          </a:xfrm>
          <a:prstGeom prst="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475656" y="5949280"/>
            <a:ext cx="720080" cy="64080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0" name="челка" descr="C:\Users\User\Downloads\Отличия\BoHMvqooZUg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85" t="30037" r="13345" b="61498"/>
          <a:stretch/>
        </p:blipFill>
        <p:spPr bwMode="auto">
          <a:xfrm>
            <a:off x="6536986" y="2393004"/>
            <a:ext cx="699309" cy="41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Фигура, имеющая форму буквы L 10"/>
          <p:cNvSpPr/>
          <p:nvPr/>
        </p:nvSpPr>
        <p:spPr>
          <a:xfrm rot="19198980">
            <a:off x="3251123" y="2314515"/>
            <a:ext cx="457200" cy="648072"/>
          </a:xfrm>
          <a:prstGeom prst="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574634" y="5949280"/>
            <a:ext cx="720080" cy="64080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13" name="нос" descr="C:\Users\User\Downloads\Отличия\BoHMvqooZUg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82" t="46454" r="16294" b="46398"/>
          <a:stretch/>
        </p:blipFill>
        <p:spPr bwMode="auto">
          <a:xfrm>
            <a:off x="6333356" y="3190085"/>
            <a:ext cx="696094" cy="35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Фигура, имеющая форму буквы L 13"/>
          <p:cNvSpPr/>
          <p:nvPr/>
        </p:nvSpPr>
        <p:spPr>
          <a:xfrm rot="19198980">
            <a:off x="2886407" y="2916719"/>
            <a:ext cx="457200" cy="648072"/>
          </a:xfrm>
          <a:prstGeom prst="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563888" y="5949280"/>
            <a:ext cx="720080" cy="64080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16" name="ленточка" descr="C:\Users\User\Downloads\Отличия\BoHMvqooZUg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73" t="62421" r="38015" b="20231"/>
          <a:stretch/>
        </p:blipFill>
        <p:spPr bwMode="auto">
          <a:xfrm>
            <a:off x="4943475" y="4000500"/>
            <a:ext cx="561976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Фигура, имеющая форму буквы L 16"/>
          <p:cNvSpPr/>
          <p:nvPr/>
        </p:nvSpPr>
        <p:spPr>
          <a:xfrm rot="19198980">
            <a:off x="1630489" y="4071621"/>
            <a:ext cx="457200" cy="648072"/>
          </a:xfrm>
          <a:prstGeom prst="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504383" y="5945435"/>
            <a:ext cx="720080" cy="64080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4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9" name="цветок" descr="C:\Users\User\Downloads\Отличия\BoHMvqooZUg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77" t="49595" r="29998" b="40470"/>
          <a:stretch/>
        </p:blipFill>
        <p:spPr bwMode="auto">
          <a:xfrm>
            <a:off x="5224463" y="3366692"/>
            <a:ext cx="871538" cy="49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Фигура, имеющая форму буквы L 20"/>
          <p:cNvSpPr/>
          <p:nvPr/>
        </p:nvSpPr>
        <p:spPr>
          <a:xfrm rot="19198980">
            <a:off x="1903348" y="3219263"/>
            <a:ext cx="457200" cy="648072"/>
          </a:xfrm>
          <a:prstGeom prst="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505451" y="5923334"/>
            <a:ext cx="720080" cy="64080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Скругленный прямоугольник 8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7179096" y="5959820"/>
            <a:ext cx="1548172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Готово!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1119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Отличия\42887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8009"/>
            <a:ext cx="4248472" cy="571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580112" y="620688"/>
            <a:ext cx="3240360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Нажимаем на эту картинку!</a:t>
            </a:r>
            <a:endParaRPr lang="ru-RU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4932040" y="764704"/>
            <a:ext cx="648072" cy="252028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солнце" descr="C:\Users\User\Downloads\Отличия\4288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5" r="26420" b="86979"/>
          <a:stretch/>
        </p:blipFill>
        <p:spPr bwMode="auto">
          <a:xfrm>
            <a:off x="2879812" y="418009"/>
            <a:ext cx="977813" cy="744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>
            <a:off x="3178271" y="3475856"/>
            <a:ext cx="380894" cy="504056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364088" y="1988840"/>
            <a:ext cx="936104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10" name="облако" descr="C:\Users\User\Downloads\Отличия\4288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0" b="91915"/>
          <a:stretch/>
        </p:blipFill>
        <p:spPr bwMode="auto">
          <a:xfrm>
            <a:off x="3857625" y="428701"/>
            <a:ext cx="1133500" cy="46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Равнобедренный треугольник 10"/>
          <p:cNvSpPr/>
          <p:nvPr/>
        </p:nvSpPr>
        <p:spPr>
          <a:xfrm>
            <a:off x="4424375" y="3376228"/>
            <a:ext cx="380894" cy="504056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660232" y="3352242"/>
            <a:ext cx="936104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13" name="куст" descr="C:\Users\User\Downloads\Отличия\4288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5" r="70255" b="79792"/>
          <a:stretch/>
        </p:blipFill>
        <p:spPr bwMode="auto">
          <a:xfrm>
            <a:off x="755576" y="890718"/>
            <a:ext cx="1263724" cy="71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Равнобедренный треугольник 15"/>
          <p:cNvSpPr/>
          <p:nvPr/>
        </p:nvSpPr>
        <p:spPr>
          <a:xfrm>
            <a:off x="1006544" y="3921224"/>
            <a:ext cx="380894" cy="504056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236296" y="1988840"/>
            <a:ext cx="936104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18" name="пятнышки" descr="C:\Users\User\Downloads\Отличия\4288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9" t="23121" r="58372" b="69211"/>
          <a:stretch/>
        </p:blipFill>
        <p:spPr bwMode="auto">
          <a:xfrm>
            <a:off x="1800225" y="1762125"/>
            <a:ext cx="7239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Равнобедренный треугольник 18"/>
          <p:cNvSpPr/>
          <p:nvPr/>
        </p:nvSpPr>
        <p:spPr>
          <a:xfrm>
            <a:off x="1971728" y="4653136"/>
            <a:ext cx="380894" cy="504056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112060" y="3979912"/>
            <a:ext cx="936104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21" name="пятачок" descr="C:\Users\User\Downloads\Отличия\4288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29" t="23335" r="24886" b="67330"/>
          <a:stretch/>
        </p:blipFill>
        <p:spPr bwMode="auto">
          <a:xfrm>
            <a:off x="3178271" y="1762124"/>
            <a:ext cx="755554" cy="53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Равнобедренный треугольник 21"/>
          <p:cNvSpPr/>
          <p:nvPr/>
        </p:nvSpPr>
        <p:spPr>
          <a:xfrm>
            <a:off x="3559165" y="4661123"/>
            <a:ext cx="380894" cy="504056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884368" y="4049055"/>
            <a:ext cx="936104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Скругленный прямоугольник 8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5832140" y="5589240"/>
            <a:ext cx="2268252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Готово!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1835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Отличия\2745978920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6840760" cy="482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644008" y="116632"/>
            <a:ext cx="2664296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Нажимаем на эту картинку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976156" y="620688"/>
            <a:ext cx="540060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7775" y="5781228"/>
            <a:ext cx="1008112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8" name="Овал 7"/>
          <p:cNvSpPr/>
          <p:nvPr/>
        </p:nvSpPr>
        <p:spPr>
          <a:xfrm>
            <a:off x="1809428" y="5808104"/>
            <a:ext cx="1008112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9" name="Овал 8"/>
          <p:cNvSpPr/>
          <p:nvPr/>
        </p:nvSpPr>
        <p:spPr>
          <a:xfrm>
            <a:off x="3113745" y="5762525"/>
            <a:ext cx="1008112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10" name="Овал 9"/>
          <p:cNvSpPr/>
          <p:nvPr/>
        </p:nvSpPr>
        <p:spPr>
          <a:xfrm>
            <a:off x="4499992" y="5749155"/>
            <a:ext cx="1008112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  <p:sp>
        <p:nvSpPr>
          <p:cNvPr id="11" name="Овал 10"/>
          <p:cNvSpPr/>
          <p:nvPr/>
        </p:nvSpPr>
        <p:spPr>
          <a:xfrm>
            <a:off x="5921635" y="5762525"/>
            <a:ext cx="1008112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5</a:t>
            </a:r>
            <a:endParaRPr lang="ru-RU" sz="3600" b="1" dirty="0"/>
          </a:p>
        </p:txBody>
      </p:sp>
      <p:sp>
        <p:nvSpPr>
          <p:cNvPr id="7" name="Скругленный прямоугольник 6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7524328" y="5877272"/>
            <a:ext cx="1440160" cy="78060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Готово!</a:t>
            </a:r>
            <a:endParaRPr lang="ru-RU" dirty="0"/>
          </a:p>
        </p:txBody>
      </p:sp>
      <p:pic>
        <p:nvPicPr>
          <p:cNvPr id="13" name="рыба" descr="C:\Users\User\Downloads\Отличия\274597892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9" t="43896" r="13991" b="37728"/>
          <a:stretch/>
        </p:blipFill>
        <p:spPr bwMode="auto">
          <a:xfrm>
            <a:off x="5610224" y="2952750"/>
            <a:ext cx="957051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вал 11"/>
          <p:cNvSpPr/>
          <p:nvPr/>
        </p:nvSpPr>
        <p:spPr>
          <a:xfrm>
            <a:off x="2491941" y="3114674"/>
            <a:ext cx="621804" cy="6094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конек" descr="C:\Users\User\Downloads\Отличия\274597892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81" t="43896" r="38964" b="37728"/>
          <a:stretch/>
        </p:blipFill>
        <p:spPr bwMode="auto">
          <a:xfrm>
            <a:off x="4305300" y="2952750"/>
            <a:ext cx="5715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/>
          <p:cNvSpPr/>
          <p:nvPr/>
        </p:nvSpPr>
        <p:spPr>
          <a:xfrm>
            <a:off x="897174" y="3090961"/>
            <a:ext cx="621804" cy="6094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астение" descr="C:\Users\User\Downloads\Отличия\2745978920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08" t="64445" r="29735" b="13820"/>
          <a:stretch/>
        </p:blipFill>
        <p:spPr bwMode="auto">
          <a:xfrm>
            <a:off x="4724399" y="3943349"/>
            <a:ext cx="78370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Овал 17"/>
          <p:cNvSpPr/>
          <p:nvPr/>
        </p:nvSpPr>
        <p:spPr>
          <a:xfrm>
            <a:off x="1208076" y="4162523"/>
            <a:ext cx="621804" cy="6094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звезда" descr="C:\Users\User\Downloads\Отличия\2745978920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13" t="68992" r="1926" b="18367"/>
          <a:stretch/>
        </p:blipFill>
        <p:spPr bwMode="auto">
          <a:xfrm>
            <a:off x="6667500" y="4162523"/>
            <a:ext cx="742950" cy="60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вал 19"/>
          <p:cNvSpPr/>
          <p:nvPr/>
        </p:nvSpPr>
        <p:spPr>
          <a:xfrm>
            <a:off x="3274740" y="4324448"/>
            <a:ext cx="621804" cy="6094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камень" descr="C:\Users\User\Downloads\Отличия\2745978920.jpg">
            <a:hlinkClick r:id="" action="ppaction://noaction">
              <a:snd r:embed="rId2" name="click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7" t="78672" r="12787" b="13820"/>
          <a:stretch/>
        </p:blipFill>
        <p:spPr bwMode="auto">
          <a:xfrm>
            <a:off x="5976155" y="4629149"/>
            <a:ext cx="691345" cy="36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Овал 21"/>
          <p:cNvSpPr/>
          <p:nvPr/>
        </p:nvSpPr>
        <p:spPr>
          <a:xfrm>
            <a:off x="2652936" y="4505424"/>
            <a:ext cx="621804" cy="6094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41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8" grpId="0" animBg="1"/>
      <p:bldP spid="20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150</TotalTime>
  <Words>53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2021-05-20T16:26:01Z</dcterms:created>
  <dcterms:modified xsi:type="dcterms:W3CDTF">2021-05-24T16:58:59Z</dcterms:modified>
</cp:coreProperties>
</file>