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1" r:id="rId1"/>
  </p:sldMasterIdLst>
  <p:sldIdLst>
    <p:sldId id="261" r:id="rId2"/>
    <p:sldId id="267" r:id="rId3"/>
    <p:sldId id="256" r:id="rId4"/>
    <p:sldId id="257" r:id="rId5"/>
    <p:sldId id="260" r:id="rId6"/>
    <p:sldId id="268" r:id="rId7"/>
    <p:sldId id="262" r:id="rId8"/>
    <p:sldId id="266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29.04.18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(другой 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29.04.18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6E8DEEB0-0E16-E749-BECB-49C3A2780B22}" type="datetimeFigureOut">
              <a:rPr lang="ru-RU" smtClean="0"/>
              <a:t>29.04.18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69CBF220-4384-2446-963D-C1F56A501D3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_0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131" y="0"/>
            <a:ext cx="7750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Бабочка и цветок</a:t>
            </a:r>
            <a:endParaRPr lang="ru-RU" sz="40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5546" y="707886"/>
            <a:ext cx="3029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/>
                <a:cs typeface="Times New Roman"/>
              </a:rPr>
              <a:t>Выполнила: учитель-логопед Ткаченко Елена Александровна</a:t>
            </a:r>
          </a:p>
          <a:p>
            <a:r>
              <a:rPr lang="ru-RU" sz="1400" b="1" dirty="0" smtClean="0">
                <a:latin typeface="Times New Roman"/>
                <a:cs typeface="Times New Roman"/>
              </a:rPr>
              <a:t>ГБОУ школа №1246 корпус 780</a:t>
            </a:r>
            <a:endParaRPr lang="ru-RU" sz="14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56" y="5856590"/>
            <a:ext cx="1696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/>
                <a:cs typeface="Times New Roman"/>
              </a:rPr>
              <a:t>Россия, г. Москва</a:t>
            </a:r>
            <a:endParaRPr lang="ru-RU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95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игры: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 игровое поле выкладываются цветы, а бабочки раздаются детям:</a:t>
            </a:r>
          </a:p>
          <a:p>
            <a:r>
              <a:rPr lang="ru-RU" dirty="0" smtClean="0"/>
              <a:t>«Помогите бабочкам спрятаться от птичек, спрятав их на цветах»</a:t>
            </a:r>
          </a:p>
          <a:p>
            <a:r>
              <a:rPr lang="ru-RU" dirty="0" smtClean="0"/>
              <a:t>Бабочка должна сесть на цветок, на котором ее не будет видно!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59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0180315_1200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3" y="1686083"/>
            <a:ext cx="8942305" cy="50300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38573" y="383772"/>
            <a:ext cx="62668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le Chancery"/>
                <a:cs typeface="Apple Chancery"/>
              </a:rPr>
              <a:t>Игровое поле </a:t>
            </a:r>
          </a:p>
          <a:p>
            <a:pPr algn="ctr"/>
            <a:r>
              <a:rPr lang="ru-RU" sz="4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le Chancery"/>
                <a:cs typeface="Apple Chancery"/>
              </a:rPr>
              <a:t>с цветами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7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180315_1152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6149" y="1226148"/>
            <a:ext cx="6858001" cy="4405705"/>
          </a:xfrm>
          <a:prstGeom prst="rect">
            <a:avLst/>
          </a:prstGeom>
        </p:spPr>
      </p:pic>
      <p:pic>
        <p:nvPicPr>
          <p:cNvPr id="3" name="Изображение 2" descr="20180315_1115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4" y="1030653"/>
            <a:ext cx="4738296" cy="4924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9228" y="496985"/>
            <a:ext cx="43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Бабочки и цветочки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95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180315_111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5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игры: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8046" y="1600200"/>
            <a:ext cx="8505077" cy="4864799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/>
              <a:t>Дети проговаривают свои действия полными предложениями, правильно согласовывая прилагательное с существительными.</a:t>
            </a:r>
          </a:p>
          <a:p>
            <a:pPr marL="0" indent="0">
              <a:buNone/>
            </a:pPr>
            <a:r>
              <a:rPr lang="ru-RU" dirty="0" smtClean="0"/>
              <a:t>Пример: </a:t>
            </a:r>
          </a:p>
          <a:p>
            <a:pPr marL="0" indent="0">
              <a:buNone/>
            </a:pPr>
            <a:r>
              <a:rPr lang="ru-RU" dirty="0" smtClean="0"/>
              <a:t>«Красная бабочка села на красный цветок»</a:t>
            </a:r>
          </a:p>
          <a:p>
            <a:pPr marL="0" indent="0" algn="ctr">
              <a:buNone/>
            </a:pPr>
            <a:r>
              <a:rPr lang="ru-RU" dirty="0" smtClean="0"/>
              <a:t>или</a:t>
            </a:r>
          </a:p>
          <a:p>
            <a:pPr marL="0" indent="0">
              <a:buNone/>
            </a:pPr>
            <a:r>
              <a:rPr lang="ru-RU" dirty="0" smtClean="0"/>
              <a:t>«Желтая бабочка села на желтый цветок» и т.д.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76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_0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321" y="893144"/>
            <a:ext cx="6562160" cy="4921620"/>
          </a:xfrm>
          <a:prstGeom prst="rect">
            <a:avLst/>
          </a:prstGeom>
        </p:spPr>
      </p:pic>
      <p:pic>
        <p:nvPicPr>
          <p:cNvPr id="5" name="Изображение 4" descr="IMG_01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6580" y="893144"/>
            <a:ext cx="6562160" cy="49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180315_1223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3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9306" y="2672494"/>
            <a:ext cx="5904602" cy="4819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26380"/>
      </p:ext>
    </p:extLst>
  </p:cSld>
  <p:clrMapOvr>
    <a:masterClrMapping/>
  </p:clrMapOvr>
</p:sld>
</file>

<file path=ppt/theme/theme1.xml><?xml version="1.0" encoding="utf-8"?>
<a:theme xmlns:a="http://schemas.openxmlformats.org/drawingml/2006/main" name="Лето">
  <a:themeElements>
    <a:clrScheme name="Лето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Лето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Лето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Лето.thmx</Template>
  <TotalTime>49</TotalTime>
  <Words>110</Words>
  <Application>Microsoft Macintosh PowerPoint</Application>
  <PresentationFormat>Экран (4:3)</PresentationFormat>
  <Paragraphs>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Лето</vt:lpstr>
      <vt:lpstr>Презентация PowerPoint</vt:lpstr>
      <vt:lpstr>Правила игры:</vt:lpstr>
      <vt:lpstr>Презентация PowerPoint</vt:lpstr>
      <vt:lpstr>Презентация PowerPoint</vt:lpstr>
      <vt:lpstr>Презентация PowerPoint</vt:lpstr>
      <vt:lpstr>Ход игры: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Aliya</dc:creator>
  <cp:lastModifiedBy>Aliya</cp:lastModifiedBy>
  <cp:revision>5</cp:revision>
  <dcterms:created xsi:type="dcterms:W3CDTF">2018-04-29T13:59:01Z</dcterms:created>
  <dcterms:modified xsi:type="dcterms:W3CDTF">2018-04-29T14:48:27Z</dcterms:modified>
</cp:coreProperties>
</file>