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1" r:id="rId6"/>
    <p:sldId id="262" r:id="rId7"/>
    <p:sldId id="258" r:id="rId8"/>
    <p:sldId id="266" r:id="rId9"/>
    <p:sldId id="264" r:id="rId10"/>
    <p:sldId id="267" r:id="rId11"/>
    <p:sldId id="260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1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3140-B364-4CE6-8925-9C38DDA1F149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D9C4-0571-4436-A93D-4D5FE3F00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03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3140-B364-4CE6-8925-9C38DDA1F149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D9C4-0571-4436-A93D-4D5FE3F00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09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3140-B364-4CE6-8925-9C38DDA1F149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D9C4-0571-4436-A93D-4D5FE3F00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7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3140-B364-4CE6-8925-9C38DDA1F149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D9C4-0571-4436-A93D-4D5FE3F00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34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3140-B364-4CE6-8925-9C38DDA1F149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D9C4-0571-4436-A93D-4D5FE3F00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73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3140-B364-4CE6-8925-9C38DDA1F149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D9C4-0571-4436-A93D-4D5FE3F00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2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3140-B364-4CE6-8925-9C38DDA1F149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D9C4-0571-4436-A93D-4D5FE3F00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559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3140-B364-4CE6-8925-9C38DDA1F149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D9C4-0571-4436-A93D-4D5FE3F00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08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3140-B364-4CE6-8925-9C38DDA1F149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D9C4-0571-4436-A93D-4D5FE3F00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95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3140-B364-4CE6-8925-9C38DDA1F149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D9C4-0571-4436-A93D-4D5FE3F00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39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3140-B364-4CE6-8925-9C38DDA1F149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D9C4-0571-4436-A93D-4D5FE3F00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41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FFFF00"/>
            </a:gs>
            <a:gs pos="6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B3140-B364-4CE6-8925-9C38DDA1F149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6D9C4-0571-4436-A93D-4D5FE3F00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6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1894" y="1452434"/>
            <a:ext cx="903715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Кабинет  педагога-психолога</a:t>
            </a:r>
          </a:p>
          <a:p>
            <a:pPr algn="ctr"/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МБДОУ д/с №15 «Радуга»</a:t>
            </a:r>
          </a:p>
          <a:p>
            <a:pPr algn="ctr"/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г. Улан-Удэ</a:t>
            </a:r>
            <a:endParaRPr lang="ru-RU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46487" y="4741544"/>
            <a:ext cx="578594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Педагог-психолог:</a:t>
            </a:r>
          </a:p>
          <a:p>
            <a:pPr algn="ctr"/>
            <a:r>
              <a:rPr lang="ru-RU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Чарикова Екатерина Петровна</a:t>
            </a:r>
            <a:endParaRPr lang="ru-RU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5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3714">
            <a:off x="-209415" y="498466"/>
            <a:ext cx="6579339" cy="40368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9152">
            <a:off x="5673329" y="1473957"/>
            <a:ext cx="6135227" cy="434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79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9255">
            <a:off x="1310833" y="387618"/>
            <a:ext cx="3797415" cy="5711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864213" y="4571051"/>
            <a:ext cx="83463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Тактильно-акустическая доска способствует  умственному , </a:t>
            </a:r>
          </a:p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Физическому и эстетическому развитию, а также</a:t>
            </a:r>
          </a:p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Формированию у ребенка сенсорных эталонов.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1854">
            <a:off x="6384324" y="688808"/>
            <a:ext cx="2535914" cy="3588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7649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8127">
            <a:off x="421545" y="1590155"/>
            <a:ext cx="5786314" cy="3611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81537" y="3912215"/>
            <a:ext cx="757297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Также для работы организовано </a:t>
            </a:r>
          </a:p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рабочее место </a:t>
            </a:r>
          </a:p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и зона для консультации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415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6176" y="1163154"/>
            <a:ext cx="1070761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нашем саду организована психологическая </a:t>
            </a:r>
          </a:p>
          <a:p>
            <a:pPr algn="ctr"/>
            <a:r>
              <a:rPr lang="ru-RU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служба, </a:t>
            </a:r>
          </a:p>
          <a:p>
            <a:pPr algn="ctr"/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Целью которой является сохранение </a:t>
            </a:r>
          </a:p>
          <a:p>
            <a:pPr algn="ctr"/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 укрепление </a:t>
            </a:r>
          </a:p>
          <a:p>
            <a:pPr algn="ctr"/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психического здоровья ребенка, </a:t>
            </a:r>
          </a:p>
          <a:p>
            <a:pPr algn="ctr"/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его гармоничное развитие</a:t>
            </a:r>
            <a:endParaRPr lang="ru-RU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418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8016" y="1226335"/>
            <a:ext cx="11665758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Кабинет психолога небольшой по размеру,</a:t>
            </a:r>
          </a:p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Функциональный и хорошо освещен.</a:t>
            </a:r>
          </a:p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Гарантирует защиту т посторонних глаз,</a:t>
            </a:r>
          </a:p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что способствует  созданию близости общения</a:t>
            </a:r>
          </a:p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приветливой атмосферы.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6558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8195">
            <a:off x="1179313" y="821139"/>
            <a:ext cx="3398178" cy="5110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131226" y="4571051"/>
            <a:ext cx="781226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Одно из  самых любимых мест </a:t>
            </a:r>
          </a:p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детей- это сухой бассейн. Каждый раз погружаясь  в</a:t>
            </a:r>
          </a:p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массу шариков ребенок испытывает точечное давление</a:t>
            </a:r>
          </a:p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 всему телу. Такой массаж снимает напряжение и </a:t>
            </a:r>
          </a:p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расслабляет мышцы.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460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8653">
            <a:off x="298058" y="1108688"/>
            <a:ext cx="6454243" cy="4152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8137">
            <a:off x="5581936" y="1407605"/>
            <a:ext cx="5721244" cy="404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2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2510">
            <a:off x="5283550" y="481113"/>
            <a:ext cx="4507337" cy="3190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3645">
            <a:off x="816887" y="448904"/>
            <a:ext cx="3510939" cy="5280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98686" y="4037651"/>
            <a:ext cx="819929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Пузырьковая колонна- это отличная находка  для кабинета </a:t>
            </a:r>
          </a:p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Психолога. Разноцветные пузырьки успокаивают, они </a:t>
            </a:r>
          </a:p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Благотворно действуют на органы слуха и зрения.</a:t>
            </a:r>
          </a:p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Наблюдая за рыбками в колонне дети улучшат </a:t>
            </a:r>
          </a:p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свое эмоциональное состояние и </a:t>
            </a:r>
          </a:p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снимают нервное возбуждение.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4869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8971">
            <a:off x="1094264" y="555119"/>
            <a:ext cx="3713835" cy="55856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28800" y="4571051"/>
            <a:ext cx="74743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Шар-молния создает  радостное настроение ребенку, </a:t>
            </a:r>
          </a:p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успокаивает и  гармонизирует психику, </a:t>
            </a:r>
          </a:p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способствует зрительной </a:t>
            </a:r>
          </a:p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стимуляции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8581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0380">
            <a:off x="7477151" y="749848"/>
            <a:ext cx="3665384" cy="5196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8861">
            <a:off x="374937" y="1671383"/>
            <a:ext cx="5636327" cy="3990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6530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9179">
            <a:off x="611846" y="1209877"/>
            <a:ext cx="5572259" cy="3704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79415" y="4936811"/>
            <a:ext cx="96261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Дети с удовольствием занимаются на световых столах. Они помогают  </a:t>
            </a:r>
          </a:p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Реализовать  творческие способности, освободиться от</a:t>
            </a:r>
          </a:p>
          <a:p>
            <a:pPr algn="ctr"/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Напряжение и беспокойства, развить коммуникативные навыки.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55315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200</Words>
  <Application>Microsoft Office PowerPoint</Application>
  <PresentationFormat>Широкоэкранный</PresentationFormat>
  <Paragraphs>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2017-01-31T04:17:55Z</dcterms:created>
  <dcterms:modified xsi:type="dcterms:W3CDTF">2018-04-28T07:14:32Z</dcterms:modified>
</cp:coreProperties>
</file>