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  <p:sldId id="263" r:id="rId6"/>
    <p:sldId id="264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F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748" y="-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21CB-FF47-4E68-A1F5-21510453A60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51720"/>
            <a:ext cx="657227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FFC000"/>
                    </a:gs>
                    <a:gs pos="90000">
                      <a:srgbClr val="C00000"/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«РАЗВИТЕ ГРАФОМОТОРНЫХ НАВЫКОВ У ДЕТЕЙ ПРЕДШКОЛЬНОГО ВОЗРАСТА»</a:t>
            </a: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rgbClr val="FFC000"/>
                  </a:gs>
                  <a:gs pos="90000">
                    <a:srgbClr val="C00000"/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656" y="755576"/>
            <a:ext cx="5832648" cy="7767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развития моторики кисти ведущей руки определяет скорость и легкость формирования навыка письма и относится к важному параметру школьной зрелости. Развитие  способности к рисованию и копированию даст ребенку возможность быстрее освоиться с письмом. В исследованиях психологов большое внимание уделяется вопросу о том, является ли развитие моторики ребенка следствием естественного созревания соответствующих структур или же это результат обучения? Было выяснено, что и созревание и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научение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факторы, в равной мере необходимые для формирования моторики пальцев рук. Кроме того, известна тесная связь между координацией тонких движений пальцев рук и речью. Исследования психологов и логопедов показали, что речевая деятельность детей частично развивается и под влиянием импульсов, поступающих от пальцев рук.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возрасте 6-7 лет ребёнок должен хорошо копировать простейшие геометрические фигуры, соблюдая их размер, пропорции. Штрихи становятся более четкими и ровными, овалы завершенными. При отсутствии каких-либо нарушений развития ребёнка в этом возрасте ему доступны любые графические движения, штрихи и линии.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мелкой моторики ребенка можно понаблюдать при рисовании или закрашивании. Если он постоянно переворачивает лист, не может менять направление линий при помощи тонких движений пальцев и кисти, значит, уровень развития мелкой моторики недостаточный и необходима соответствующая тренировка, иначе отставание в овладении графическим навыком письма в школе будет значительным.</a:t>
            </a:r>
          </a:p>
          <a:p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6672" y="899592"/>
            <a:ext cx="54006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исследовании состояния мелкой моторики ребёнка обычно обращают внимание на такие ошибки: невозможность пересчитать пальцы: пропуск то одного, то другого пальца; лишние движения на другой руке (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синкинезии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при пересчете пальцев на обеих руках асинхронность движений, пропуски пальцев, возвраты; медленное воспроизведение (отстукивание) ритмов; при выполнении проб – повышенный мышечный тонус, резкость движений; в пробах на имитацию – отсутствие плавности движений, точности выполнений.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Основным содержанием занятий по подготовке руки к письму должно быть развитие мелкой мускулатуры и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дифференцированности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движений кистей и пальцев рук, т.е. формирование функциональной (физиологической) готовности к графической деятельности. Развитию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тонкоко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ординированных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движений рук способствуют также  следующие занятия: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собирание из деталей конструкторов;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собирание узоров из мелкой мозаики;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собирание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пазлов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разного размера;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закручивание гаек в конструкторе,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пособиями по застегиванию молний, пуговиц, липучек, кнопок, крючков разной величины;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завязывание и плетение шнурков, лент;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лепка;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аппликация, вышивание, оригами;</a:t>
            </a: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с наборами мелких фигурок (бирюлек) для развития тактильного восприятия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656" y="827584"/>
            <a:ext cx="619268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процессе выполнения подобных упражнений развиваются такие качества, как точность произвольных движений руки, глазомер, аккуратность, внимание, сосредоточенность.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сожалению, моторная неловкость при выполнении манипуляторных действий, трудности и неудачи в овладении ими вынуждают ребенка избегать сложных действий. Поэтому платье с мелкими пуговицами «не нравится», новый конструктор «совсем неинтересный, лучше поиграю с машинками», вязать, лепить, конструировать «неинтересно, не хочется».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Особого внимания заслуживают графические движения. Нелюбовь к рисованию – один из показателей нарушения развития тонко координированных движений. Рисование, как и письмо, – сложное инструментальное действие: ведь движения кончика рисующего карандаша возможны только в том случае, если скоординированы действия пальцев, кисти, руки, туловища, если ребенок может управлять ими. В возрасте 6-7 лет, организуя различные виды деятельности, систематически применяя тренировочные упражнения, ребенок может достичь хороших результатов в развитии моторики кисти.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развития графического навыка следует использовать: графический диктант; рисование линий: прямые и фигурные дорожки; рисование по точкам, контурам, клеточкам; штриховки с различным направлением движения руки, силуэтные штриховки. Развитию мелкой моторики рук помогает: пальчиковая гимнастика; упражнения на освоение предметных действий. Выполняя различные виды заданий, ребенок приобретает опыт графических движений.</a:t>
            </a:r>
          </a:p>
          <a:p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6672" y="1043608"/>
            <a:ext cx="5400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Очень важно сразу обучать ребенка правильным приемам действия: вести линию сверху вниз и слева направо, выполнять линии различной толщины и формы, штриховать ровно и без пробелов, не выезжая за контур. В 6-7 лет ребенок должен выполнять следующие виды штриховок: прямые вертикальные (сверху вниз), горизонтальные (слева направо), наклонные, клубочками (круговыми движениями руки, имитирующими наматывание и разматывание нити), полукругами (чешуя у рыбы, черепица крыши), крупными петельками.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Особое внимание нужно уделять выполнению линий сложной формы одним движением кисти руки (овалы, окружности, волнистые и ломаные линии). Линии должны наноситься без отрыва руки от бумаги; при выполнении задания нельзя менять положение листа или тетради (передвигать, разворачивать их).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по подготовке детей к письму должна также включать развитие их пространственной ориентации, в частности, на листе бумаги, а также в общих направлениях движения (слева – направо, сверху – вниз, вперед – назад); развитие у детей чувства ритма, умения согласовывать темп и ритм движений, слово и жест</a:t>
            </a:r>
          </a:p>
          <a:p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664" y="683568"/>
            <a:ext cx="5328592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важно? Следует обращать внимание на правильность посадки за столом и выполнять сначала простые задания, постепенно усложняя их и увеличивая время занятия с 10 до 15-20 мин. После этого обязательно следует сделать перерыв, во время которого можно выполнить пальчиковую гимнастику или упражнения на развитие предметных действий.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Также хотелось бы предложить такую последовательность работы в домашних условиях по формированию графических навыков: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учимся правильно сидеть;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учимся правильно держать ручку и бумагу;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учимся рисовать прямые линии, вертикальные, горизонтальные, наклонные;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учимся рисовать прямые и наклонные параллельные линии;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учимся рисовать полуовалы: верхние, нижние;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учимся рисовать круги и овалы;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учимся рисовать зигзаги (плавно передвигая руку);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учимся рисовать линии, полуовалы, овалы определенной величины (вводим ограничительную линейку - строку);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 печатные буквы и учимся писать их правильно;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учим элементы письменных букв.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Регулярные занятия с ребенком обеспечат правильное и красивое письмо.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Помните, что развитие графических навыков, постановка письма требует больших усилий и терпения, как со стороны ребенка, так и со стороны взрослого.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E36C0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737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7</cp:revision>
  <dcterms:created xsi:type="dcterms:W3CDTF">2014-06-15T09:49:01Z</dcterms:created>
  <dcterms:modified xsi:type="dcterms:W3CDTF">2018-05-11T06:04:29Z</dcterms:modified>
</cp:coreProperties>
</file>