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06D47-884C-4C87-B5CE-D10C111D0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606D90-0CFC-40D9-BEA0-7B43EED4B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62FDE-A6FD-4609-BF39-552640B8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5A34B-2F6D-4D98-BA13-1B5CC678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EEF5-3F66-46FA-B4E1-6483F2F9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985DA-0202-43D5-BA48-4E962E48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7911A3-9000-4618-B83D-A85436BD9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B8164-22E9-486A-9BC8-F5C99C0B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30CFA-F236-4B73-903F-3E3DF30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1E9FC-43A8-44D4-962B-F7C11267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4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217224-7460-4A4E-BD98-4F3525D67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D40DE8-7E70-4C86-A419-65A18626E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0C07B-D62C-462F-82CC-9705043E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118BA-018C-4587-A53E-29E04958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47D9A3-1731-4958-94CD-AFC42285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3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2FDA8-E7B0-49AC-839D-EDAD3F79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98C2B-1537-422A-8F28-1EC58662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07063-3564-4D4A-B8FB-3A09DE6D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EB69A-2DD7-4947-9D6D-0DC7D539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73319E-792A-4200-AFA0-F3C7AC5E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C4837-BA83-4B75-89FB-83DF9607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186713-B7A5-4A88-832E-56AEF2FEF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E9654-EDA6-4AE5-94FA-EC7B08F9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34A21-CDD2-45B7-8223-EBD8B107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192D0-75D0-40ED-A8E3-AFFD2B2D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5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BC8C9-6E0B-41E4-AEB7-3864E31D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8FEDC-1EB1-435B-9202-7D9EE0869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F5B38B-4835-45EA-B24A-30F574DFB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ECD947-1C4C-4DC7-AEAA-9B49446E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BAEE73-4DE6-43E4-811F-C91B7F15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D97C9C-ADBD-4D3A-AD8F-B4EA0603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6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DB902-7BA6-41BC-A017-3AFFF1B0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3C8A29-A97B-48EE-AAEA-4FFA254AE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70AC0-AB66-46AC-92CE-E4D12FF44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96F658-EA0A-4E29-8E7C-60FF7F5A6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13AD2F-70EA-4D80-B415-513EBA17E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19E913-0EA3-4B11-A73C-85F75A9B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912A24-8899-4884-8F21-AB3BCC5D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78C6CF-14B2-4C2E-93EA-CFD9C1EE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9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B2526-68ED-456D-87D9-8ECC6718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385661-2867-4416-AF70-32B150A2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6F987F-49EB-45F5-BF43-2C999C99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BAC2BC-E04B-4B36-9672-1BCEC51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90BF86-D7A9-42A5-892C-BADA2040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C65726-B79C-4F9E-BAD6-CA21A948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1D5DD-78A5-4608-AAE1-A3A168AA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5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31797-4F24-4C0B-9B3D-30861BBA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DE9C5-89DF-486E-BD26-AF1692C6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FD4EC-75C8-4DF9-86BA-40372A0BF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BB9CA1-1D07-4862-9680-D70717AC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E122CB-57A2-4266-BD2C-F5387A64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3DB5DB-9197-46A4-892F-2D7B23E7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0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732FC-B764-45BA-9AC2-32CA8726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076B8D-00D2-43E3-84EF-19878DA96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51B6BC-C312-400C-A0A4-F30DFF46E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1C638-D3B2-4EBF-A753-09B18189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E4E9-C31D-4665-8DB2-245FD22E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0247A-63D1-433E-B7E5-5F8A46CA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7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70E55-A485-47F9-813D-D48D515B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EFF91A-C63E-4E7B-B2E3-F0968076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49062-E6D8-41D2-B9F2-49A5553B5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8AB8-4310-4746-ABAE-36D27C171659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7A303-B08E-4197-BA34-9E5066D3D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C5490A-6288-49C4-B3A7-7071091F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CE82-911E-45E6-B3B5-E5DF38472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5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698CC0D-0F27-4F88-BE86-112D77228F96}"/>
              </a:ext>
            </a:extLst>
          </p:cNvPr>
          <p:cNvSpPr/>
          <p:nvPr/>
        </p:nvSpPr>
        <p:spPr>
          <a:xfrm>
            <a:off x="1417983" y="477078"/>
            <a:ext cx="9727095" cy="1258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окольное образовательное учреждение городского округа Королёв Московской области Детский сад компенсирующего вида № 12 «Сказка»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D5C861C-2D1C-43C9-83C6-E97C71DBE9A8}"/>
              </a:ext>
            </a:extLst>
          </p:cNvPr>
          <p:cNvSpPr/>
          <p:nvPr/>
        </p:nvSpPr>
        <p:spPr>
          <a:xfrm>
            <a:off x="1654629" y="1736034"/>
            <a:ext cx="9490449" cy="28504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66FF33"/>
                </a:solidFill>
                <a:latin typeface="Bahnschrift SemiLight" panose="020B0502040204020203" pitchFamily="34" charset="0"/>
              </a:rPr>
              <a:t>Методическая разработка </a:t>
            </a:r>
          </a:p>
          <a:p>
            <a:pPr algn="ctr"/>
            <a:r>
              <a:rPr lang="ru-RU" sz="3600" b="1" i="1" dirty="0">
                <a:solidFill>
                  <a:srgbClr val="66FF33"/>
                </a:solidFill>
                <a:latin typeface="Bahnschrift SemiLight" panose="020B0502040204020203" pitchFamily="34" charset="0"/>
              </a:rPr>
              <a:t>для детей с нарушением зрения</a:t>
            </a:r>
          </a:p>
          <a:p>
            <a:pPr algn="ctr"/>
            <a:r>
              <a:rPr lang="ru-RU" sz="3600" b="1" i="1" dirty="0">
                <a:solidFill>
                  <a:srgbClr val="66FF33"/>
                </a:solidFill>
                <a:latin typeface="Bahnschrift SemiLight" panose="020B0502040204020203" pitchFamily="34" charset="0"/>
              </a:rPr>
              <a:t> «Игры на липучках «Зайка»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A7306F-1473-4D39-BDF3-861712C62328}"/>
              </a:ext>
            </a:extLst>
          </p:cNvPr>
          <p:cNvSpPr/>
          <p:nvPr/>
        </p:nvSpPr>
        <p:spPr>
          <a:xfrm>
            <a:off x="2757714" y="4503373"/>
            <a:ext cx="7116102" cy="1237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учитель-дефектолог (тифлопедагог) Елена Викторовна Францева</a:t>
            </a:r>
          </a:p>
        </p:txBody>
      </p:sp>
    </p:spTree>
    <p:extLst>
      <p:ext uri="{BB962C8B-B14F-4D97-AF65-F5344CB8AC3E}">
        <p14:creationId xmlns:p14="http://schemas.microsoft.com/office/powerpoint/2010/main" val="15704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9F462D-C541-45DB-AB08-43E927F2F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 b="193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9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ACC1EB-9172-4795-9086-2248C8DBB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4" b="98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2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089F3E-113C-4E2F-AD89-8125EF9E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95" b="137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4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11020F-061D-40AF-8A69-4319F1D37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28" b="109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8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93E7DA-0A22-42AC-A963-CA1A74AA7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4" b="11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68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42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SemiLight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Лавриненко</dc:creator>
  <cp:lastModifiedBy>Юлия Лавриненко</cp:lastModifiedBy>
  <cp:revision>3</cp:revision>
  <dcterms:created xsi:type="dcterms:W3CDTF">2018-10-08T16:55:29Z</dcterms:created>
  <dcterms:modified xsi:type="dcterms:W3CDTF">2018-10-08T17:10:18Z</dcterms:modified>
</cp:coreProperties>
</file>