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8" r:id="rId1"/>
  </p:sldMasterIdLst>
  <p:sldIdLst>
    <p:sldId id="257" r:id="rId2"/>
    <p:sldId id="259" r:id="rId3"/>
    <p:sldId id="260" r:id="rId4"/>
    <p:sldId id="263" r:id="rId5"/>
    <p:sldId id="264" r:id="rId6"/>
    <p:sldId id="280" r:id="rId7"/>
    <p:sldId id="268" r:id="rId8"/>
    <p:sldId id="269" r:id="rId9"/>
    <p:sldId id="271" r:id="rId10"/>
    <p:sldId id="281" r:id="rId11"/>
    <p:sldId id="282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54493-E348-4206-89AF-55D6492850E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EEEAE1-EE76-4243-A226-9C9F1587FFA7}">
      <dgm:prSet phldrT="[Текст]" custT="1"/>
      <dgm:spPr/>
      <dgm:t>
        <a:bodyPr/>
        <a:lstStyle/>
        <a:p>
          <a:r>
            <a:rPr lang="ru-RU" sz="2400" dirty="0" smtClean="0">
              <a:latin typeface="+mn-lt"/>
              <a:cs typeface="Times New Roman" panose="02020603050405020304" pitchFamily="18" charset="0"/>
            </a:rPr>
            <a:t>Психодиагностика</a:t>
          </a:r>
          <a:endParaRPr lang="ru-RU" sz="2400" dirty="0">
            <a:latin typeface="+mn-lt"/>
            <a:cs typeface="Times New Roman" panose="02020603050405020304" pitchFamily="18" charset="0"/>
          </a:endParaRPr>
        </a:p>
      </dgm:t>
    </dgm:pt>
    <dgm:pt modelId="{6EADBA2D-3355-4A3A-A51C-B6678DC06BE6}" type="parTrans" cxnId="{6396E868-1C22-4D37-96C1-8DFB0ABE8B48}">
      <dgm:prSet/>
      <dgm:spPr/>
      <dgm:t>
        <a:bodyPr/>
        <a:lstStyle/>
        <a:p>
          <a:endParaRPr lang="ru-RU"/>
        </a:p>
      </dgm:t>
    </dgm:pt>
    <dgm:pt modelId="{54C01A60-96A3-4A18-9C04-703BDE699843}" type="sibTrans" cxnId="{6396E868-1C22-4D37-96C1-8DFB0ABE8B48}">
      <dgm:prSet/>
      <dgm:spPr/>
      <dgm:t>
        <a:bodyPr/>
        <a:lstStyle/>
        <a:p>
          <a:endParaRPr lang="ru-RU"/>
        </a:p>
      </dgm:t>
    </dgm:pt>
    <dgm:pt modelId="{58BC82B6-F914-430A-BF82-98120A91EB2D}">
      <dgm:prSet phldrT="[Текст]" custT="1"/>
      <dgm:spPr/>
      <dgm:t>
        <a:bodyPr/>
        <a:lstStyle/>
        <a:p>
          <a:r>
            <a:rPr lang="ru-RU" sz="2400" dirty="0" smtClean="0">
              <a:latin typeface="+mn-lt"/>
              <a:cs typeface="Times New Roman" panose="02020603050405020304" pitchFamily="18" charset="0"/>
            </a:rPr>
            <a:t>Коррекционная и развивающая работа</a:t>
          </a:r>
          <a:endParaRPr lang="ru-RU" sz="2400" dirty="0">
            <a:latin typeface="+mn-lt"/>
            <a:cs typeface="Times New Roman" panose="02020603050405020304" pitchFamily="18" charset="0"/>
          </a:endParaRPr>
        </a:p>
      </dgm:t>
    </dgm:pt>
    <dgm:pt modelId="{6EEC50E3-51E7-4071-85C8-8478790ED73D}" type="parTrans" cxnId="{F2998C92-4CB5-4A91-B25F-1D10BD67E779}">
      <dgm:prSet/>
      <dgm:spPr/>
      <dgm:t>
        <a:bodyPr/>
        <a:lstStyle/>
        <a:p>
          <a:endParaRPr lang="ru-RU"/>
        </a:p>
      </dgm:t>
    </dgm:pt>
    <dgm:pt modelId="{3CDB9CD3-95D9-4B74-95D7-4D912569872A}" type="sibTrans" cxnId="{F2998C92-4CB5-4A91-B25F-1D10BD67E779}">
      <dgm:prSet/>
      <dgm:spPr/>
      <dgm:t>
        <a:bodyPr/>
        <a:lstStyle/>
        <a:p>
          <a:endParaRPr lang="ru-RU"/>
        </a:p>
      </dgm:t>
    </dgm:pt>
    <dgm:pt modelId="{91875C32-81DF-4020-83DE-F97B1B84BEF7}">
      <dgm:prSet phldrT="[Текст]" custT="1"/>
      <dgm:spPr/>
      <dgm:t>
        <a:bodyPr/>
        <a:lstStyle/>
        <a:p>
          <a:r>
            <a:rPr lang="ru-RU" sz="2400" i="0" dirty="0" smtClean="0">
              <a:latin typeface="+mn-lt"/>
              <a:cs typeface="Times New Roman" panose="02020603050405020304" pitchFamily="18" charset="0"/>
            </a:rPr>
            <a:t>Психологическое консультирование и просвещение</a:t>
          </a:r>
          <a:endParaRPr lang="ru-RU" sz="2400" i="0" dirty="0">
            <a:latin typeface="+mn-lt"/>
            <a:cs typeface="Times New Roman" pitchFamily="18" charset="0"/>
          </a:endParaRPr>
        </a:p>
      </dgm:t>
    </dgm:pt>
    <dgm:pt modelId="{757D3E35-51AD-422D-AD8F-FB2BBC0F4213}" type="parTrans" cxnId="{3A665546-C599-4922-A577-502545C29A0C}">
      <dgm:prSet/>
      <dgm:spPr/>
      <dgm:t>
        <a:bodyPr/>
        <a:lstStyle/>
        <a:p>
          <a:endParaRPr lang="ru-RU"/>
        </a:p>
      </dgm:t>
    </dgm:pt>
    <dgm:pt modelId="{1B9E0A0C-12AF-4731-B1C5-495A02968A23}" type="sibTrans" cxnId="{3A665546-C599-4922-A577-502545C29A0C}">
      <dgm:prSet/>
      <dgm:spPr/>
      <dgm:t>
        <a:bodyPr/>
        <a:lstStyle/>
        <a:p>
          <a:endParaRPr lang="ru-RU"/>
        </a:p>
      </dgm:t>
    </dgm:pt>
    <dgm:pt modelId="{BC59B9C1-52E5-4A4B-94EA-7AA647B74D98}">
      <dgm:prSet custT="1"/>
      <dgm:spPr/>
      <dgm:t>
        <a:bodyPr/>
        <a:lstStyle/>
        <a:p>
          <a:r>
            <a:rPr lang="ru-RU" sz="2400" dirty="0" smtClean="0">
              <a:latin typeface="+mn-lt"/>
              <a:cs typeface="Times New Roman" panose="02020603050405020304" pitchFamily="18" charset="0"/>
            </a:rPr>
            <a:t>Психопрофилактика</a:t>
          </a:r>
          <a:endParaRPr lang="ru-RU" sz="2400" dirty="0">
            <a:latin typeface="+mn-lt"/>
            <a:cs typeface="Times New Roman" panose="02020603050405020304" pitchFamily="18" charset="0"/>
          </a:endParaRPr>
        </a:p>
      </dgm:t>
    </dgm:pt>
    <dgm:pt modelId="{7D7D05A6-A399-4441-8F58-AB7356915AB8}" type="parTrans" cxnId="{D8CE09CC-C8F6-4BF1-B993-CF11C05D5491}">
      <dgm:prSet/>
      <dgm:spPr/>
      <dgm:t>
        <a:bodyPr/>
        <a:lstStyle/>
        <a:p>
          <a:endParaRPr lang="ru-RU"/>
        </a:p>
      </dgm:t>
    </dgm:pt>
    <dgm:pt modelId="{35429A89-56AE-449F-9CF8-04217E0B0988}" type="sibTrans" cxnId="{D8CE09CC-C8F6-4BF1-B993-CF11C05D5491}">
      <dgm:prSet/>
      <dgm:spPr/>
      <dgm:t>
        <a:bodyPr/>
        <a:lstStyle/>
        <a:p>
          <a:endParaRPr lang="ru-RU"/>
        </a:p>
      </dgm:t>
    </dgm:pt>
    <dgm:pt modelId="{B1D75F26-AB94-4418-BA42-D34C75EAAEA7}" type="pres">
      <dgm:prSet presAssocID="{ADE54493-E348-4206-89AF-55D6492850E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E0176B-4906-483B-AD54-51E8E09A0AE6}" type="pres">
      <dgm:prSet presAssocID="{FBEEEAE1-EE76-4243-A226-9C9F1587FFA7}" presName="parentLin" presStyleCnt="0"/>
      <dgm:spPr/>
    </dgm:pt>
    <dgm:pt modelId="{FFBB1DC1-81EB-4DF7-93DC-F8B7B8D66C18}" type="pres">
      <dgm:prSet presAssocID="{FBEEEAE1-EE76-4243-A226-9C9F1587FFA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7497C74-CA88-4CAC-AECF-D1334E45458B}" type="pres">
      <dgm:prSet presAssocID="{FBEEEAE1-EE76-4243-A226-9C9F1587FFA7}" presName="parentText" presStyleLbl="node1" presStyleIdx="0" presStyleCnt="4" custScaleX="123010" custScaleY="159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41397-FCE1-450F-ADFA-13992BA06CE9}" type="pres">
      <dgm:prSet presAssocID="{FBEEEAE1-EE76-4243-A226-9C9F1587FFA7}" presName="negativeSpace" presStyleCnt="0"/>
      <dgm:spPr/>
    </dgm:pt>
    <dgm:pt modelId="{BE77184A-09A6-46AD-9563-DF174A15F27C}" type="pres">
      <dgm:prSet presAssocID="{FBEEEAE1-EE76-4243-A226-9C9F1587FFA7}" presName="childText" presStyleLbl="conFgAcc1" presStyleIdx="0" presStyleCnt="4">
        <dgm:presLayoutVars>
          <dgm:bulletEnabled val="1"/>
        </dgm:presLayoutVars>
      </dgm:prSet>
      <dgm:spPr/>
    </dgm:pt>
    <dgm:pt modelId="{2008AC47-E305-406A-B3FE-C36825159204}" type="pres">
      <dgm:prSet presAssocID="{54C01A60-96A3-4A18-9C04-703BDE699843}" presName="spaceBetweenRectangles" presStyleCnt="0"/>
      <dgm:spPr/>
    </dgm:pt>
    <dgm:pt modelId="{C3915286-D253-4934-9F9E-B9B6B5D2E044}" type="pres">
      <dgm:prSet presAssocID="{BC59B9C1-52E5-4A4B-94EA-7AA647B74D98}" presName="parentLin" presStyleCnt="0"/>
      <dgm:spPr/>
    </dgm:pt>
    <dgm:pt modelId="{1582DF63-D0A4-4F49-9633-39DFCF08614D}" type="pres">
      <dgm:prSet presAssocID="{BC59B9C1-52E5-4A4B-94EA-7AA647B74D9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C4171FD-2E96-49B3-ACBB-502541EE770E}" type="pres">
      <dgm:prSet presAssocID="{BC59B9C1-52E5-4A4B-94EA-7AA647B74D98}" presName="parentText" presStyleLbl="node1" presStyleIdx="1" presStyleCnt="4" custScaleX="121739" custScaleY="1451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B4984-B64A-46F7-9406-E3113FBDB95B}" type="pres">
      <dgm:prSet presAssocID="{BC59B9C1-52E5-4A4B-94EA-7AA647B74D98}" presName="negativeSpace" presStyleCnt="0"/>
      <dgm:spPr/>
    </dgm:pt>
    <dgm:pt modelId="{5FBBC219-168D-4FC5-804E-8E3ED1EEFF17}" type="pres">
      <dgm:prSet presAssocID="{BC59B9C1-52E5-4A4B-94EA-7AA647B74D98}" presName="childText" presStyleLbl="conFgAcc1" presStyleIdx="1" presStyleCnt="4">
        <dgm:presLayoutVars>
          <dgm:bulletEnabled val="1"/>
        </dgm:presLayoutVars>
      </dgm:prSet>
      <dgm:spPr/>
    </dgm:pt>
    <dgm:pt modelId="{563D214E-6C48-41BC-BCB5-563DA5DE2C17}" type="pres">
      <dgm:prSet presAssocID="{35429A89-56AE-449F-9CF8-04217E0B0988}" presName="spaceBetweenRectangles" presStyleCnt="0"/>
      <dgm:spPr/>
    </dgm:pt>
    <dgm:pt modelId="{5A514EB1-98BA-4178-96ED-6AB4BA72510C}" type="pres">
      <dgm:prSet presAssocID="{58BC82B6-F914-430A-BF82-98120A91EB2D}" presName="parentLin" presStyleCnt="0"/>
      <dgm:spPr/>
    </dgm:pt>
    <dgm:pt modelId="{ACBEBCDC-3460-42EA-BB23-AA1AAA1BF7B4}" type="pres">
      <dgm:prSet presAssocID="{58BC82B6-F914-430A-BF82-98120A91EB2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3EE49E67-5E60-4B82-B031-B4F80F6F6348}" type="pres">
      <dgm:prSet presAssocID="{58BC82B6-F914-430A-BF82-98120A91EB2D}" presName="parentText" presStyleLbl="node1" presStyleIdx="2" presStyleCnt="4" custScaleX="120834" custScaleY="168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41AF9-9ACB-41F8-B8BB-1EBE5F86E373}" type="pres">
      <dgm:prSet presAssocID="{58BC82B6-F914-430A-BF82-98120A91EB2D}" presName="negativeSpace" presStyleCnt="0"/>
      <dgm:spPr/>
    </dgm:pt>
    <dgm:pt modelId="{66825A3A-0B3A-401A-9CCF-840328A0041A}" type="pres">
      <dgm:prSet presAssocID="{58BC82B6-F914-430A-BF82-98120A91EB2D}" presName="childText" presStyleLbl="conFgAcc1" presStyleIdx="2" presStyleCnt="4">
        <dgm:presLayoutVars>
          <dgm:bulletEnabled val="1"/>
        </dgm:presLayoutVars>
      </dgm:prSet>
      <dgm:spPr/>
    </dgm:pt>
    <dgm:pt modelId="{15B3638D-8CDA-48F4-AA0D-DCD624D652F1}" type="pres">
      <dgm:prSet presAssocID="{3CDB9CD3-95D9-4B74-95D7-4D912569872A}" presName="spaceBetweenRectangles" presStyleCnt="0"/>
      <dgm:spPr/>
    </dgm:pt>
    <dgm:pt modelId="{EB664DD0-1B70-4ED3-879E-900C60171DED}" type="pres">
      <dgm:prSet presAssocID="{91875C32-81DF-4020-83DE-F97B1B84BEF7}" presName="parentLin" presStyleCnt="0"/>
      <dgm:spPr/>
    </dgm:pt>
    <dgm:pt modelId="{10CCD0F8-3CFB-41A6-8FB2-F7BD4C893D17}" type="pres">
      <dgm:prSet presAssocID="{91875C32-81DF-4020-83DE-F97B1B84BEF7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0D62224-2458-4BF5-AF9E-DB72F4FD46FE}" type="pres">
      <dgm:prSet presAssocID="{91875C32-81DF-4020-83DE-F97B1B84BEF7}" presName="parentText" presStyleLbl="node1" presStyleIdx="3" presStyleCnt="4" custScaleX="119965" custScaleY="168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01F8D-0219-4701-A748-29249E3BCC30}" type="pres">
      <dgm:prSet presAssocID="{91875C32-81DF-4020-83DE-F97B1B84BEF7}" presName="negativeSpace" presStyleCnt="0"/>
      <dgm:spPr/>
    </dgm:pt>
    <dgm:pt modelId="{84CDD241-F86A-4A4F-B63E-5A10D5F3C68B}" type="pres">
      <dgm:prSet presAssocID="{91875C32-81DF-4020-83DE-F97B1B84BEF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396E868-1C22-4D37-96C1-8DFB0ABE8B48}" srcId="{ADE54493-E348-4206-89AF-55D6492850ED}" destId="{FBEEEAE1-EE76-4243-A226-9C9F1587FFA7}" srcOrd="0" destOrd="0" parTransId="{6EADBA2D-3355-4A3A-A51C-B6678DC06BE6}" sibTransId="{54C01A60-96A3-4A18-9C04-703BDE699843}"/>
    <dgm:cxn modelId="{3A665546-C599-4922-A577-502545C29A0C}" srcId="{ADE54493-E348-4206-89AF-55D6492850ED}" destId="{91875C32-81DF-4020-83DE-F97B1B84BEF7}" srcOrd="3" destOrd="0" parTransId="{757D3E35-51AD-422D-AD8F-FB2BBC0F4213}" sibTransId="{1B9E0A0C-12AF-4731-B1C5-495A02968A23}"/>
    <dgm:cxn modelId="{44BCC763-7EFB-45A5-983E-88E27F74879E}" type="presOf" srcId="{91875C32-81DF-4020-83DE-F97B1B84BEF7}" destId="{10CCD0F8-3CFB-41A6-8FB2-F7BD4C893D17}" srcOrd="0" destOrd="0" presId="urn:microsoft.com/office/officeart/2005/8/layout/list1"/>
    <dgm:cxn modelId="{01040418-CDD0-4C54-8AF3-22893C7E613E}" type="presOf" srcId="{ADE54493-E348-4206-89AF-55D6492850ED}" destId="{B1D75F26-AB94-4418-BA42-D34C75EAAEA7}" srcOrd="0" destOrd="0" presId="urn:microsoft.com/office/officeart/2005/8/layout/list1"/>
    <dgm:cxn modelId="{1F4B3037-8864-41A7-A155-F107C7CBBF8C}" type="presOf" srcId="{58BC82B6-F914-430A-BF82-98120A91EB2D}" destId="{ACBEBCDC-3460-42EA-BB23-AA1AAA1BF7B4}" srcOrd="0" destOrd="0" presId="urn:microsoft.com/office/officeart/2005/8/layout/list1"/>
    <dgm:cxn modelId="{0FDBE349-5E1E-4D21-8E1C-C3C882D6ADC3}" type="presOf" srcId="{FBEEEAE1-EE76-4243-A226-9C9F1587FFA7}" destId="{FFBB1DC1-81EB-4DF7-93DC-F8B7B8D66C18}" srcOrd="0" destOrd="0" presId="urn:microsoft.com/office/officeart/2005/8/layout/list1"/>
    <dgm:cxn modelId="{DBFC99B0-D40B-4047-917E-3F4D574025FB}" type="presOf" srcId="{BC59B9C1-52E5-4A4B-94EA-7AA647B74D98}" destId="{1582DF63-D0A4-4F49-9633-39DFCF08614D}" srcOrd="0" destOrd="0" presId="urn:microsoft.com/office/officeart/2005/8/layout/list1"/>
    <dgm:cxn modelId="{F2998C92-4CB5-4A91-B25F-1D10BD67E779}" srcId="{ADE54493-E348-4206-89AF-55D6492850ED}" destId="{58BC82B6-F914-430A-BF82-98120A91EB2D}" srcOrd="2" destOrd="0" parTransId="{6EEC50E3-51E7-4071-85C8-8478790ED73D}" sibTransId="{3CDB9CD3-95D9-4B74-95D7-4D912569872A}"/>
    <dgm:cxn modelId="{D8CE09CC-C8F6-4BF1-B993-CF11C05D5491}" srcId="{ADE54493-E348-4206-89AF-55D6492850ED}" destId="{BC59B9C1-52E5-4A4B-94EA-7AA647B74D98}" srcOrd="1" destOrd="0" parTransId="{7D7D05A6-A399-4441-8F58-AB7356915AB8}" sibTransId="{35429A89-56AE-449F-9CF8-04217E0B0988}"/>
    <dgm:cxn modelId="{194C7949-A000-4C6C-A5D8-3CF1D705495D}" type="presOf" srcId="{58BC82B6-F914-430A-BF82-98120A91EB2D}" destId="{3EE49E67-5E60-4B82-B031-B4F80F6F6348}" srcOrd="1" destOrd="0" presId="urn:microsoft.com/office/officeart/2005/8/layout/list1"/>
    <dgm:cxn modelId="{2DCB9E63-72EC-41C5-80C5-47F6CA42FB7F}" type="presOf" srcId="{FBEEEAE1-EE76-4243-A226-9C9F1587FFA7}" destId="{F7497C74-CA88-4CAC-AECF-D1334E45458B}" srcOrd="1" destOrd="0" presId="urn:microsoft.com/office/officeart/2005/8/layout/list1"/>
    <dgm:cxn modelId="{AD97CAEE-46B4-4BB5-A349-5972A2869029}" type="presOf" srcId="{BC59B9C1-52E5-4A4B-94EA-7AA647B74D98}" destId="{DC4171FD-2E96-49B3-ACBB-502541EE770E}" srcOrd="1" destOrd="0" presId="urn:microsoft.com/office/officeart/2005/8/layout/list1"/>
    <dgm:cxn modelId="{8B47D54B-FF86-4D91-BB67-CC958948235F}" type="presOf" srcId="{91875C32-81DF-4020-83DE-F97B1B84BEF7}" destId="{E0D62224-2458-4BF5-AF9E-DB72F4FD46FE}" srcOrd="1" destOrd="0" presId="urn:microsoft.com/office/officeart/2005/8/layout/list1"/>
    <dgm:cxn modelId="{73AE0B55-18F3-413D-88CE-2A84AA62129D}" type="presParOf" srcId="{B1D75F26-AB94-4418-BA42-D34C75EAAEA7}" destId="{3FE0176B-4906-483B-AD54-51E8E09A0AE6}" srcOrd="0" destOrd="0" presId="urn:microsoft.com/office/officeart/2005/8/layout/list1"/>
    <dgm:cxn modelId="{B7D4676C-B9A9-43C3-B9D9-8FFA68057919}" type="presParOf" srcId="{3FE0176B-4906-483B-AD54-51E8E09A0AE6}" destId="{FFBB1DC1-81EB-4DF7-93DC-F8B7B8D66C18}" srcOrd="0" destOrd="0" presId="urn:microsoft.com/office/officeart/2005/8/layout/list1"/>
    <dgm:cxn modelId="{6D68D6EF-D615-46D2-8C1F-5CBE3EA146E8}" type="presParOf" srcId="{3FE0176B-4906-483B-AD54-51E8E09A0AE6}" destId="{F7497C74-CA88-4CAC-AECF-D1334E45458B}" srcOrd="1" destOrd="0" presId="urn:microsoft.com/office/officeart/2005/8/layout/list1"/>
    <dgm:cxn modelId="{1E096AD5-3926-4ED7-8F66-774B7EC99E6F}" type="presParOf" srcId="{B1D75F26-AB94-4418-BA42-D34C75EAAEA7}" destId="{96441397-FCE1-450F-ADFA-13992BA06CE9}" srcOrd="1" destOrd="0" presId="urn:microsoft.com/office/officeart/2005/8/layout/list1"/>
    <dgm:cxn modelId="{C0BCC5F4-83EB-4A22-8DB2-207425BE2E89}" type="presParOf" srcId="{B1D75F26-AB94-4418-BA42-D34C75EAAEA7}" destId="{BE77184A-09A6-46AD-9563-DF174A15F27C}" srcOrd="2" destOrd="0" presId="urn:microsoft.com/office/officeart/2005/8/layout/list1"/>
    <dgm:cxn modelId="{FDA497CE-8D53-4C24-83D1-DCD0EC6347DE}" type="presParOf" srcId="{B1D75F26-AB94-4418-BA42-D34C75EAAEA7}" destId="{2008AC47-E305-406A-B3FE-C36825159204}" srcOrd="3" destOrd="0" presId="urn:microsoft.com/office/officeart/2005/8/layout/list1"/>
    <dgm:cxn modelId="{3872F833-8BEC-41A8-8ADD-DFCE7922A037}" type="presParOf" srcId="{B1D75F26-AB94-4418-BA42-D34C75EAAEA7}" destId="{C3915286-D253-4934-9F9E-B9B6B5D2E044}" srcOrd="4" destOrd="0" presId="urn:microsoft.com/office/officeart/2005/8/layout/list1"/>
    <dgm:cxn modelId="{FF883100-C31F-4B4E-B302-D0875BA00F2D}" type="presParOf" srcId="{C3915286-D253-4934-9F9E-B9B6B5D2E044}" destId="{1582DF63-D0A4-4F49-9633-39DFCF08614D}" srcOrd="0" destOrd="0" presId="urn:microsoft.com/office/officeart/2005/8/layout/list1"/>
    <dgm:cxn modelId="{D33C6E9E-6A19-4BAF-8BE3-1D87FD8ABC82}" type="presParOf" srcId="{C3915286-D253-4934-9F9E-B9B6B5D2E044}" destId="{DC4171FD-2E96-49B3-ACBB-502541EE770E}" srcOrd="1" destOrd="0" presId="urn:microsoft.com/office/officeart/2005/8/layout/list1"/>
    <dgm:cxn modelId="{1687BCDF-4527-42FF-BCB9-50D095B1308C}" type="presParOf" srcId="{B1D75F26-AB94-4418-BA42-D34C75EAAEA7}" destId="{7DCB4984-B64A-46F7-9406-E3113FBDB95B}" srcOrd="5" destOrd="0" presId="urn:microsoft.com/office/officeart/2005/8/layout/list1"/>
    <dgm:cxn modelId="{15A14EA3-2272-4EEF-AE22-774423064F7A}" type="presParOf" srcId="{B1D75F26-AB94-4418-BA42-D34C75EAAEA7}" destId="{5FBBC219-168D-4FC5-804E-8E3ED1EEFF17}" srcOrd="6" destOrd="0" presId="urn:microsoft.com/office/officeart/2005/8/layout/list1"/>
    <dgm:cxn modelId="{5FB093AC-A426-4C96-AF3E-394ED255631D}" type="presParOf" srcId="{B1D75F26-AB94-4418-BA42-D34C75EAAEA7}" destId="{563D214E-6C48-41BC-BCB5-563DA5DE2C17}" srcOrd="7" destOrd="0" presId="urn:microsoft.com/office/officeart/2005/8/layout/list1"/>
    <dgm:cxn modelId="{22F67E50-1C80-4EEE-BD12-7A17DB7B21AF}" type="presParOf" srcId="{B1D75F26-AB94-4418-BA42-D34C75EAAEA7}" destId="{5A514EB1-98BA-4178-96ED-6AB4BA72510C}" srcOrd="8" destOrd="0" presId="urn:microsoft.com/office/officeart/2005/8/layout/list1"/>
    <dgm:cxn modelId="{D5322719-0F79-4682-86DC-4CA17BB6DB1E}" type="presParOf" srcId="{5A514EB1-98BA-4178-96ED-6AB4BA72510C}" destId="{ACBEBCDC-3460-42EA-BB23-AA1AAA1BF7B4}" srcOrd="0" destOrd="0" presId="urn:microsoft.com/office/officeart/2005/8/layout/list1"/>
    <dgm:cxn modelId="{3DF6D33B-C356-48E9-A368-B997C290F2B6}" type="presParOf" srcId="{5A514EB1-98BA-4178-96ED-6AB4BA72510C}" destId="{3EE49E67-5E60-4B82-B031-B4F80F6F6348}" srcOrd="1" destOrd="0" presId="urn:microsoft.com/office/officeart/2005/8/layout/list1"/>
    <dgm:cxn modelId="{331CAE85-9057-4FDF-998A-9E2A0750CF5D}" type="presParOf" srcId="{B1D75F26-AB94-4418-BA42-D34C75EAAEA7}" destId="{1C541AF9-9ACB-41F8-B8BB-1EBE5F86E373}" srcOrd="9" destOrd="0" presId="urn:microsoft.com/office/officeart/2005/8/layout/list1"/>
    <dgm:cxn modelId="{FE36EE5B-5133-46AE-ACBD-676273CBC8D7}" type="presParOf" srcId="{B1D75F26-AB94-4418-BA42-D34C75EAAEA7}" destId="{66825A3A-0B3A-401A-9CCF-840328A0041A}" srcOrd="10" destOrd="0" presId="urn:microsoft.com/office/officeart/2005/8/layout/list1"/>
    <dgm:cxn modelId="{E855B3F3-1212-484B-89D5-EED0A38B2767}" type="presParOf" srcId="{B1D75F26-AB94-4418-BA42-D34C75EAAEA7}" destId="{15B3638D-8CDA-48F4-AA0D-DCD624D652F1}" srcOrd="11" destOrd="0" presId="urn:microsoft.com/office/officeart/2005/8/layout/list1"/>
    <dgm:cxn modelId="{319AC655-D23C-4B0F-973C-11E2735CAFCE}" type="presParOf" srcId="{B1D75F26-AB94-4418-BA42-D34C75EAAEA7}" destId="{EB664DD0-1B70-4ED3-879E-900C60171DED}" srcOrd="12" destOrd="0" presId="urn:microsoft.com/office/officeart/2005/8/layout/list1"/>
    <dgm:cxn modelId="{5EB5E5FA-AABC-46FC-A4A3-71E2276B5819}" type="presParOf" srcId="{EB664DD0-1B70-4ED3-879E-900C60171DED}" destId="{10CCD0F8-3CFB-41A6-8FB2-F7BD4C893D17}" srcOrd="0" destOrd="0" presId="urn:microsoft.com/office/officeart/2005/8/layout/list1"/>
    <dgm:cxn modelId="{5BB0C972-24F3-43D6-9A18-ACC6579B06D1}" type="presParOf" srcId="{EB664DD0-1B70-4ED3-879E-900C60171DED}" destId="{E0D62224-2458-4BF5-AF9E-DB72F4FD46FE}" srcOrd="1" destOrd="0" presId="urn:microsoft.com/office/officeart/2005/8/layout/list1"/>
    <dgm:cxn modelId="{A3DF674F-02CD-41DD-B1A2-953DE1EDFF53}" type="presParOf" srcId="{B1D75F26-AB94-4418-BA42-D34C75EAAEA7}" destId="{AD901F8D-0219-4701-A748-29249E3BCC30}" srcOrd="13" destOrd="0" presId="urn:microsoft.com/office/officeart/2005/8/layout/list1"/>
    <dgm:cxn modelId="{A37744C2-E4DA-454D-90E5-C9F182B5F70C}" type="presParOf" srcId="{B1D75F26-AB94-4418-BA42-D34C75EAAEA7}" destId="{84CDD241-F86A-4A4F-B63E-5A10D5F3C68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6AAA9D-7E49-42CE-9F52-C6CDCE3000D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7F5B86-6451-4745-BD88-6ACF91960E1D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Наблюдение за воспитанниками всех возрастных групп</a:t>
          </a:r>
          <a:endParaRPr lang="ru-RU" sz="2000" dirty="0">
            <a:latin typeface="+mn-lt"/>
          </a:endParaRPr>
        </a:p>
      </dgm:t>
    </dgm:pt>
    <dgm:pt modelId="{2BBB7BFA-1E64-4E4C-9776-C373B5D95D8E}" type="parTrans" cxnId="{CBDDE927-FF6E-4A7C-BF3F-7DC44960E2AE}">
      <dgm:prSet/>
      <dgm:spPr/>
      <dgm:t>
        <a:bodyPr/>
        <a:lstStyle/>
        <a:p>
          <a:endParaRPr lang="ru-RU"/>
        </a:p>
      </dgm:t>
    </dgm:pt>
    <dgm:pt modelId="{633D8C5C-56C3-488E-BA8D-24E2E7F9F50A}" type="sibTrans" cxnId="{CBDDE927-FF6E-4A7C-BF3F-7DC44960E2AE}">
      <dgm:prSet/>
      <dgm:spPr/>
      <dgm:t>
        <a:bodyPr/>
        <a:lstStyle/>
        <a:p>
          <a:endParaRPr lang="ru-RU"/>
        </a:p>
      </dgm:t>
    </dgm:pt>
    <dgm:pt modelId="{175EC920-D6DE-469B-87B5-1321239E6AC6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Наблюдение за адаптационным периодом детей младшего возраста, раннего возраста</a:t>
          </a:r>
          <a:endParaRPr lang="ru-RU" sz="2000" dirty="0">
            <a:latin typeface="+mn-lt"/>
          </a:endParaRPr>
        </a:p>
      </dgm:t>
    </dgm:pt>
    <dgm:pt modelId="{BAAA7653-9A53-4A2A-B7CD-18DA59A9D545}" type="parTrans" cxnId="{4CFC4CFC-DA26-4235-9A12-555E0C73A025}">
      <dgm:prSet/>
      <dgm:spPr/>
      <dgm:t>
        <a:bodyPr/>
        <a:lstStyle/>
        <a:p>
          <a:endParaRPr lang="ru-RU"/>
        </a:p>
      </dgm:t>
    </dgm:pt>
    <dgm:pt modelId="{71EB5E94-A3DA-4D67-AD24-59439883DF00}" type="sibTrans" cxnId="{4CFC4CFC-DA26-4235-9A12-555E0C73A025}">
      <dgm:prSet/>
      <dgm:spPr/>
      <dgm:t>
        <a:bodyPr/>
        <a:lstStyle/>
        <a:p>
          <a:endParaRPr lang="ru-RU"/>
        </a:p>
      </dgm:t>
    </dgm:pt>
    <dgm:pt modelId="{7DEA6117-FED7-4C13-9E2F-E7E1EE0D9BAD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Диагностика эмоционального состояния детей в дошкольном учреждении, психологического благополучия в группе</a:t>
          </a:r>
          <a:endParaRPr lang="ru-RU" sz="2000" dirty="0">
            <a:latin typeface="+mn-lt"/>
          </a:endParaRPr>
        </a:p>
      </dgm:t>
    </dgm:pt>
    <dgm:pt modelId="{041866CB-FCE5-4DE7-822A-47C2C5FE0D84}" type="parTrans" cxnId="{DCF7EA8B-7C2D-4686-90EA-E9413EEEEDDE}">
      <dgm:prSet/>
      <dgm:spPr/>
      <dgm:t>
        <a:bodyPr/>
        <a:lstStyle/>
        <a:p>
          <a:endParaRPr lang="ru-RU"/>
        </a:p>
      </dgm:t>
    </dgm:pt>
    <dgm:pt modelId="{155AA323-3201-4444-AE89-3C11789E52FA}" type="sibTrans" cxnId="{DCF7EA8B-7C2D-4686-90EA-E9413EEEEDDE}">
      <dgm:prSet/>
      <dgm:spPr/>
      <dgm:t>
        <a:bodyPr/>
        <a:lstStyle/>
        <a:p>
          <a:endParaRPr lang="ru-RU"/>
        </a:p>
      </dgm:t>
    </dgm:pt>
    <dgm:pt modelId="{C41E4582-49BD-4436-A5B9-EE3418508A76}" type="pres">
      <dgm:prSet presAssocID="{806AAA9D-7E49-42CE-9F52-C6CDCE3000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9E3D6F-37A7-4DD3-9C4A-C2DF3C92032D}" type="pres">
      <dgm:prSet presAssocID="{177F5B86-6451-4745-BD88-6ACF91960E1D}" presName="parentLin" presStyleCnt="0"/>
      <dgm:spPr/>
    </dgm:pt>
    <dgm:pt modelId="{16E6FF5B-3B04-471F-94AF-179EF40FFD7E}" type="pres">
      <dgm:prSet presAssocID="{177F5B86-6451-4745-BD88-6ACF91960E1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E1D8BFD-312C-479B-8628-DDB965AD719B}" type="pres">
      <dgm:prSet presAssocID="{177F5B86-6451-4745-BD88-6ACF91960E1D}" presName="parentText" presStyleLbl="node1" presStyleIdx="0" presStyleCnt="3" custScaleX="142997" custScaleY="1712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928AD-BB19-4D22-917F-47E071BE3AFB}" type="pres">
      <dgm:prSet presAssocID="{177F5B86-6451-4745-BD88-6ACF91960E1D}" presName="negativeSpace" presStyleCnt="0"/>
      <dgm:spPr/>
    </dgm:pt>
    <dgm:pt modelId="{C45871AE-5716-4D94-8ECD-58E95E13B458}" type="pres">
      <dgm:prSet presAssocID="{177F5B86-6451-4745-BD88-6ACF91960E1D}" presName="childText" presStyleLbl="conFgAcc1" presStyleIdx="0" presStyleCnt="3">
        <dgm:presLayoutVars>
          <dgm:bulletEnabled val="1"/>
        </dgm:presLayoutVars>
      </dgm:prSet>
      <dgm:spPr/>
    </dgm:pt>
    <dgm:pt modelId="{9E63DDD9-EC34-4851-85DD-56730FC43F21}" type="pres">
      <dgm:prSet presAssocID="{633D8C5C-56C3-488E-BA8D-24E2E7F9F50A}" presName="spaceBetweenRectangles" presStyleCnt="0"/>
      <dgm:spPr/>
    </dgm:pt>
    <dgm:pt modelId="{69AF36F5-F862-4A05-8468-F16B4BE20CD7}" type="pres">
      <dgm:prSet presAssocID="{175EC920-D6DE-469B-87B5-1321239E6AC6}" presName="parentLin" presStyleCnt="0"/>
      <dgm:spPr/>
    </dgm:pt>
    <dgm:pt modelId="{FF65DAAD-44FF-4D38-97CB-A1BBB9F18879}" type="pres">
      <dgm:prSet presAssocID="{175EC920-D6DE-469B-87B5-1321239E6AC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3C11BE3-B99B-4012-A664-CF56381E25F1}" type="pres">
      <dgm:prSet presAssocID="{175EC920-D6DE-469B-87B5-1321239E6AC6}" presName="parentText" presStyleLbl="node1" presStyleIdx="1" presStyleCnt="3" custScaleX="142997" custScaleY="168634" custLinFactNeighborX="-11582" custLinFactNeighborY="-34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A5463-7895-4494-A179-D8067AD565E5}" type="pres">
      <dgm:prSet presAssocID="{175EC920-D6DE-469B-87B5-1321239E6AC6}" presName="negativeSpace" presStyleCnt="0"/>
      <dgm:spPr/>
    </dgm:pt>
    <dgm:pt modelId="{53AE927C-BDAD-417E-AAAA-7E8BE2826C88}" type="pres">
      <dgm:prSet presAssocID="{175EC920-D6DE-469B-87B5-1321239E6AC6}" presName="childText" presStyleLbl="conFgAcc1" presStyleIdx="1" presStyleCnt="3">
        <dgm:presLayoutVars>
          <dgm:bulletEnabled val="1"/>
        </dgm:presLayoutVars>
      </dgm:prSet>
      <dgm:spPr/>
    </dgm:pt>
    <dgm:pt modelId="{6FA5D8C2-0DB1-4F22-A05F-463F1D2260F2}" type="pres">
      <dgm:prSet presAssocID="{71EB5E94-A3DA-4D67-AD24-59439883DF00}" presName="spaceBetweenRectangles" presStyleCnt="0"/>
      <dgm:spPr/>
    </dgm:pt>
    <dgm:pt modelId="{BC464E45-184E-418E-96E1-166A84FF9AB0}" type="pres">
      <dgm:prSet presAssocID="{7DEA6117-FED7-4C13-9E2F-E7E1EE0D9BAD}" presName="parentLin" presStyleCnt="0"/>
      <dgm:spPr/>
    </dgm:pt>
    <dgm:pt modelId="{56F571D5-B2AE-4E40-BA80-9ECE3B7FA5A1}" type="pres">
      <dgm:prSet presAssocID="{7DEA6117-FED7-4C13-9E2F-E7E1EE0D9BA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02F4903-BB30-4784-99E1-055BF48602B7}" type="pres">
      <dgm:prSet presAssocID="{7DEA6117-FED7-4C13-9E2F-E7E1EE0D9BAD}" presName="parentText" presStyleLbl="node1" presStyleIdx="2" presStyleCnt="3" custScaleX="142857" custScaleY="2014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A295A-34ED-41F1-855B-465F586E94ED}" type="pres">
      <dgm:prSet presAssocID="{7DEA6117-FED7-4C13-9E2F-E7E1EE0D9BAD}" presName="negativeSpace" presStyleCnt="0"/>
      <dgm:spPr/>
    </dgm:pt>
    <dgm:pt modelId="{2FEB0E96-A000-4809-A8F2-017ABCAE6740}" type="pres">
      <dgm:prSet presAssocID="{7DEA6117-FED7-4C13-9E2F-E7E1EE0D9BA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3492540-C736-4CDE-B9BE-B4BE76CD1528}" type="presOf" srcId="{806AAA9D-7E49-42CE-9F52-C6CDCE3000D2}" destId="{C41E4582-49BD-4436-A5B9-EE3418508A76}" srcOrd="0" destOrd="0" presId="urn:microsoft.com/office/officeart/2005/8/layout/list1"/>
    <dgm:cxn modelId="{AB5C05A2-04A2-4F78-8F86-D92A0442B113}" type="presOf" srcId="{7DEA6117-FED7-4C13-9E2F-E7E1EE0D9BAD}" destId="{56F571D5-B2AE-4E40-BA80-9ECE3B7FA5A1}" srcOrd="0" destOrd="0" presId="urn:microsoft.com/office/officeart/2005/8/layout/list1"/>
    <dgm:cxn modelId="{479F6642-A2E3-464D-8D99-B51CBCDA3806}" type="presOf" srcId="{7DEA6117-FED7-4C13-9E2F-E7E1EE0D9BAD}" destId="{902F4903-BB30-4784-99E1-055BF48602B7}" srcOrd="1" destOrd="0" presId="urn:microsoft.com/office/officeart/2005/8/layout/list1"/>
    <dgm:cxn modelId="{DCF7EA8B-7C2D-4686-90EA-E9413EEEEDDE}" srcId="{806AAA9D-7E49-42CE-9F52-C6CDCE3000D2}" destId="{7DEA6117-FED7-4C13-9E2F-E7E1EE0D9BAD}" srcOrd="2" destOrd="0" parTransId="{041866CB-FCE5-4DE7-822A-47C2C5FE0D84}" sibTransId="{155AA323-3201-4444-AE89-3C11789E52FA}"/>
    <dgm:cxn modelId="{4801F78C-0CF3-41A4-8F89-C9ABA0C954DD}" type="presOf" srcId="{175EC920-D6DE-469B-87B5-1321239E6AC6}" destId="{FF65DAAD-44FF-4D38-97CB-A1BBB9F18879}" srcOrd="0" destOrd="0" presId="urn:microsoft.com/office/officeart/2005/8/layout/list1"/>
    <dgm:cxn modelId="{AF4F8C8F-DB0D-4A03-AE2C-24010A953049}" type="presOf" srcId="{177F5B86-6451-4745-BD88-6ACF91960E1D}" destId="{16E6FF5B-3B04-471F-94AF-179EF40FFD7E}" srcOrd="0" destOrd="0" presId="urn:microsoft.com/office/officeart/2005/8/layout/list1"/>
    <dgm:cxn modelId="{688238C0-A390-4E70-A57B-2DF6DAB8A43A}" type="presOf" srcId="{175EC920-D6DE-469B-87B5-1321239E6AC6}" destId="{73C11BE3-B99B-4012-A664-CF56381E25F1}" srcOrd="1" destOrd="0" presId="urn:microsoft.com/office/officeart/2005/8/layout/list1"/>
    <dgm:cxn modelId="{4CFC4CFC-DA26-4235-9A12-555E0C73A025}" srcId="{806AAA9D-7E49-42CE-9F52-C6CDCE3000D2}" destId="{175EC920-D6DE-469B-87B5-1321239E6AC6}" srcOrd="1" destOrd="0" parTransId="{BAAA7653-9A53-4A2A-B7CD-18DA59A9D545}" sibTransId="{71EB5E94-A3DA-4D67-AD24-59439883DF00}"/>
    <dgm:cxn modelId="{CBDDE927-FF6E-4A7C-BF3F-7DC44960E2AE}" srcId="{806AAA9D-7E49-42CE-9F52-C6CDCE3000D2}" destId="{177F5B86-6451-4745-BD88-6ACF91960E1D}" srcOrd="0" destOrd="0" parTransId="{2BBB7BFA-1E64-4E4C-9776-C373B5D95D8E}" sibTransId="{633D8C5C-56C3-488E-BA8D-24E2E7F9F50A}"/>
    <dgm:cxn modelId="{86542F8C-AB7E-4507-889A-31F958659FF6}" type="presOf" srcId="{177F5B86-6451-4745-BD88-6ACF91960E1D}" destId="{8E1D8BFD-312C-479B-8628-DDB965AD719B}" srcOrd="1" destOrd="0" presId="urn:microsoft.com/office/officeart/2005/8/layout/list1"/>
    <dgm:cxn modelId="{AAB07CE9-BB22-43FE-9AE0-F22B8A3443ED}" type="presParOf" srcId="{C41E4582-49BD-4436-A5B9-EE3418508A76}" destId="{699E3D6F-37A7-4DD3-9C4A-C2DF3C92032D}" srcOrd="0" destOrd="0" presId="urn:microsoft.com/office/officeart/2005/8/layout/list1"/>
    <dgm:cxn modelId="{324B6213-5A4E-424D-947D-F83975C29CCC}" type="presParOf" srcId="{699E3D6F-37A7-4DD3-9C4A-C2DF3C92032D}" destId="{16E6FF5B-3B04-471F-94AF-179EF40FFD7E}" srcOrd="0" destOrd="0" presId="urn:microsoft.com/office/officeart/2005/8/layout/list1"/>
    <dgm:cxn modelId="{3BE9A84C-FE58-4916-8305-B136D7A28B5B}" type="presParOf" srcId="{699E3D6F-37A7-4DD3-9C4A-C2DF3C92032D}" destId="{8E1D8BFD-312C-479B-8628-DDB965AD719B}" srcOrd="1" destOrd="0" presId="urn:microsoft.com/office/officeart/2005/8/layout/list1"/>
    <dgm:cxn modelId="{325C50BF-246A-4FCA-8FA5-D88F9BD5A303}" type="presParOf" srcId="{C41E4582-49BD-4436-A5B9-EE3418508A76}" destId="{D05928AD-BB19-4D22-917F-47E071BE3AFB}" srcOrd="1" destOrd="0" presId="urn:microsoft.com/office/officeart/2005/8/layout/list1"/>
    <dgm:cxn modelId="{C1C29141-4412-48A1-AA9A-9457316597F4}" type="presParOf" srcId="{C41E4582-49BD-4436-A5B9-EE3418508A76}" destId="{C45871AE-5716-4D94-8ECD-58E95E13B458}" srcOrd="2" destOrd="0" presId="urn:microsoft.com/office/officeart/2005/8/layout/list1"/>
    <dgm:cxn modelId="{21D6C7D6-746C-47B8-AB17-E7628412D74F}" type="presParOf" srcId="{C41E4582-49BD-4436-A5B9-EE3418508A76}" destId="{9E63DDD9-EC34-4851-85DD-56730FC43F21}" srcOrd="3" destOrd="0" presId="urn:microsoft.com/office/officeart/2005/8/layout/list1"/>
    <dgm:cxn modelId="{FFCB2FF1-E6B2-46C4-9DAC-1A403E8FDDDE}" type="presParOf" srcId="{C41E4582-49BD-4436-A5B9-EE3418508A76}" destId="{69AF36F5-F862-4A05-8468-F16B4BE20CD7}" srcOrd="4" destOrd="0" presId="urn:microsoft.com/office/officeart/2005/8/layout/list1"/>
    <dgm:cxn modelId="{0B5D132E-B1B2-4857-88FB-ED54B86C4013}" type="presParOf" srcId="{69AF36F5-F862-4A05-8468-F16B4BE20CD7}" destId="{FF65DAAD-44FF-4D38-97CB-A1BBB9F18879}" srcOrd="0" destOrd="0" presId="urn:microsoft.com/office/officeart/2005/8/layout/list1"/>
    <dgm:cxn modelId="{C37F280E-ED3B-4F6F-A7FD-3B5C61D413E7}" type="presParOf" srcId="{69AF36F5-F862-4A05-8468-F16B4BE20CD7}" destId="{73C11BE3-B99B-4012-A664-CF56381E25F1}" srcOrd="1" destOrd="0" presId="urn:microsoft.com/office/officeart/2005/8/layout/list1"/>
    <dgm:cxn modelId="{5F189E0D-0690-43C6-9F41-A1784EBA94D5}" type="presParOf" srcId="{C41E4582-49BD-4436-A5B9-EE3418508A76}" destId="{ED6A5463-7895-4494-A179-D8067AD565E5}" srcOrd="5" destOrd="0" presId="urn:microsoft.com/office/officeart/2005/8/layout/list1"/>
    <dgm:cxn modelId="{261133C5-4AFE-431D-9EE1-B99A0C800A8B}" type="presParOf" srcId="{C41E4582-49BD-4436-A5B9-EE3418508A76}" destId="{53AE927C-BDAD-417E-AAAA-7E8BE2826C88}" srcOrd="6" destOrd="0" presId="urn:microsoft.com/office/officeart/2005/8/layout/list1"/>
    <dgm:cxn modelId="{9C4E565C-2A85-4C8B-B8C5-EEB8745CF784}" type="presParOf" srcId="{C41E4582-49BD-4436-A5B9-EE3418508A76}" destId="{6FA5D8C2-0DB1-4F22-A05F-463F1D2260F2}" srcOrd="7" destOrd="0" presId="urn:microsoft.com/office/officeart/2005/8/layout/list1"/>
    <dgm:cxn modelId="{48DD55DA-D3E2-4234-BCB0-CEB20CB4DBB0}" type="presParOf" srcId="{C41E4582-49BD-4436-A5B9-EE3418508A76}" destId="{BC464E45-184E-418E-96E1-166A84FF9AB0}" srcOrd="8" destOrd="0" presId="urn:microsoft.com/office/officeart/2005/8/layout/list1"/>
    <dgm:cxn modelId="{D085B2EC-AA38-4BEC-B3C8-F091437082F6}" type="presParOf" srcId="{BC464E45-184E-418E-96E1-166A84FF9AB0}" destId="{56F571D5-B2AE-4E40-BA80-9ECE3B7FA5A1}" srcOrd="0" destOrd="0" presId="urn:microsoft.com/office/officeart/2005/8/layout/list1"/>
    <dgm:cxn modelId="{CA2B3F98-FCDB-4AC7-ACC6-E68B96F46AFF}" type="presParOf" srcId="{BC464E45-184E-418E-96E1-166A84FF9AB0}" destId="{902F4903-BB30-4784-99E1-055BF48602B7}" srcOrd="1" destOrd="0" presId="urn:microsoft.com/office/officeart/2005/8/layout/list1"/>
    <dgm:cxn modelId="{DCE0D33A-C116-49AB-A926-24014FD3B2AD}" type="presParOf" srcId="{C41E4582-49BD-4436-A5B9-EE3418508A76}" destId="{7B8A295A-34ED-41F1-855B-465F586E94ED}" srcOrd="9" destOrd="0" presId="urn:microsoft.com/office/officeart/2005/8/layout/list1"/>
    <dgm:cxn modelId="{70012892-516B-4454-9C8A-1995D31F2FA3}" type="presParOf" srcId="{C41E4582-49BD-4436-A5B9-EE3418508A76}" destId="{2FEB0E96-A000-4809-A8F2-017ABCAE674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FF8D95-EBBA-4EE5-A783-1E77F9D72F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4E9734-0BD0-451A-A508-CFC4C395A666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Проведение занятий с вновь прибывшими детьми – адаптационные игры</a:t>
          </a:r>
          <a:endParaRPr lang="ru-RU" sz="2000" dirty="0">
            <a:latin typeface="+mn-lt"/>
          </a:endParaRPr>
        </a:p>
      </dgm:t>
    </dgm:pt>
    <dgm:pt modelId="{22E52E4C-7C9A-4D0A-A7F9-63F63845BF17}" type="parTrans" cxnId="{C9F18524-09DB-4308-9522-F8665111EE2D}">
      <dgm:prSet/>
      <dgm:spPr/>
      <dgm:t>
        <a:bodyPr/>
        <a:lstStyle/>
        <a:p>
          <a:endParaRPr lang="ru-RU"/>
        </a:p>
      </dgm:t>
    </dgm:pt>
    <dgm:pt modelId="{A2DBB0AE-9942-41C8-95FB-B02BAFAF0719}" type="sibTrans" cxnId="{C9F18524-09DB-4308-9522-F8665111EE2D}">
      <dgm:prSet/>
      <dgm:spPr/>
      <dgm:t>
        <a:bodyPr/>
        <a:lstStyle/>
        <a:p>
          <a:endParaRPr lang="ru-RU"/>
        </a:p>
      </dgm:t>
    </dgm:pt>
    <dgm:pt modelId="{2010861E-BF14-4B05-B386-D5A70129A683}">
      <dgm:prSet custT="1"/>
      <dgm:spPr/>
      <dgm:t>
        <a:bodyPr/>
        <a:lstStyle/>
        <a:p>
          <a:r>
            <a:rPr lang="ru-RU" sz="2000" dirty="0" smtClean="0">
              <a:latin typeface="+mn-lt"/>
            </a:rPr>
            <a:t>Проведение развивающих занятий с детьми всех возрастных групп, с целью формирования познавательных процессов, коммуникативных навыков </a:t>
          </a:r>
          <a:endParaRPr lang="ru-RU" sz="2000" dirty="0">
            <a:latin typeface="+mn-lt"/>
          </a:endParaRPr>
        </a:p>
      </dgm:t>
    </dgm:pt>
    <dgm:pt modelId="{EDEEC958-A92C-439A-83D3-332F77863FFB}" type="parTrans" cxnId="{44CE803E-8FA8-42F7-A82D-3079821B3ABE}">
      <dgm:prSet/>
      <dgm:spPr/>
      <dgm:t>
        <a:bodyPr/>
        <a:lstStyle/>
        <a:p>
          <a:endParaRPr lang="ru-RU"/>
        </a:p>
      </dgm:t>
    </dgm:pt>
    <dgm:pt modelId="{D1F95CAB-731F-4A7C-8AE5-730E41E67341}" type="sibTrans" cxnId="{44CE803E-8FA8-42F7-A82D-3079821B3ABE}">
      <dgm:prSet/>
      <dgm:spPr/>
      <dgm:t>
        <a:bodyPr/>
        <a:lstStyle/>
        <a:p>
          <a:endParaRPr lang="ru-RU"/>
        </a:p>
      </dgm:t>
    </dgm:pt>
    <dgm:pt modelId="{D93C25CA-96EF-4067-8F00-723CBB0B9AA4}">
      <dgm:prSet custT="1"/>
      <dgm:spPr/>
      <dgm:t>
        <a:bodyPr/>
        <a:lstStyle/>
        <a:p>
          <a:r>
            <a:rPr lang="ru-RU" sz="2000" dirty="0" smtClean="0">
              <a:latin typeface="+mn-lt"/>
            </a:rPr>
            <a:t>Психологическое сопровождение воспитательно-образовательной работы  для детей с ОВЗ</a:t>
          </a:r>
          <a:endParaRPr lang="ru-RU" sz="2000" dirty="0">
            <a:latin typeface="+mn-lt"/>
          </a:endParaRPr>
        </a:p>
      </dgm:t>
    </dgm:pt>
    <dgm:pt modelId="{AC33DBA4-7461-4871-89E3-F34551D5C722}" type="parTrans" cxnId="{41E2C8FC-42D2-4B5D-B6C1-A763C69FB2A3}">
      <dgm:prSet/>
      <dgm:spPr/>
      <dgm:t>
        <a:bodyPr/>
        <a:lstStyle/>
        <a:p>
          <a:endParaRPr lang="ru-RU"/>
        </a:p>
      </dgm:t>
    </dgm:pt>
    <dgm:pt modelId="{4D807614-18FE-45B4-9AB3-2CD0B7940043}" type="sibTrans" cxnId="{41E2C8FC-42D2-4B5D-B6C1-A763C69FB2A3}">
      <dgm:prSet/>
      <dgm:spPr/>
      <dgm:t>
        <a:bodyPr/>
        <a:lstStyle/>
        <a:p>
          <a:endParaRPr lang="ru-RU"/>
        </a:p>
      </dgm:t>
    </dgm:pt>
    <dgm:pt modelId="{C099DF59-3D7B-4873-A0D2-630521DFA059}" type="pres">
      <dgm:prSet presAssocID="{7BFF8D95-EBBA-4EE5-A783-1E77F9D72F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652A17-88F0-4340-BEF8-996F0A28F1E1}" type="pres">
      <dgm:prSet presAssocID="{1B4E9734-0BD0-451A-A508-CFC4C395A666}" presName="parentLin" presStyleCnt="0"/>
      <dgm:spPr/>
    </dgm:pt>
    <dgm:pt modelId="{57B8AA15-5486-4507-BE5F-BD1EF2D46693}" type="pres">
      <dgm:prSet presAssocID="{1B4E9734-0BD0-451A-A508-CFC4C395A6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56E14A-9605-4406-8CCD-9B125F568781}" type="pres">
      <dgm:prSet presAssocID="{1B4E9734-0BD0-451A-A508-CFC4C395A666}" presName="parentText" presStyleLbl="node1" presStyleIdx="0" presStyleCnt="3" custScaleX="142997" custScaleY="2311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5B92C-0E85-4F65-BBB0-39E9F5708099}" type="pres">
      <dgm:prSet presAssocID="{1B4E9734-0BD0-451A-A508-CFC4C395A666}" presName="negativeSpace" presStyleCnt="0"/>
      <dgm:spPr/>
    </dgm:pt>
    <dgm:pt modelId="{A4008F8D-09E3-4E73-8FC8-351040222109}" type="pres">
      <dgm:prSet presAssocID="{1B4E9734-0BD0-451A-A508-CFC4C395A666}" presName="childText" presStyleLbl="conFgAcc1" presStyleIdx="0" presStyleCnt="3">
        <dgm:presLayoutVars>
          <dgm:bulletEnabled val="1"/>
        </dgm:presLayoutVars>
      </dgm:prSet>
      <dgm:spPr/>
    </dgm:pt>
    <dgm:pt modelId="{C27FDEC7-2EB6-4BA0-90C2-301ACBA08549}" type="pres">
      <dgm:prSet presAssocID="{A2DBB0AE-9942-41C8-95FB-B02BAFAF0719}" presName="spaceBetweenRectangles" presStyleCnt="0"/>
      <dgm:spPr/>
    </dgm:pt>
    <dgm:pt modelId="{F2607567-E4EB-43A0-8FF4-4A66927F101E}" type="pres">
      <dgm:prSet presAssocID="{2010861E-BF14-4B05-B386-D5A70129A683}" presName="parentLin" presStyleCnt="0"/>
      <dgm:spPr/>
    </dgm:pt>
    <dgm:pt modelId="{2F9055A5-A7EA-4BBD-BD73-89F301DDC7F6}" type="pres">
      <dgm:prSet presAssocID="{2010861E-BF14-4B05-B386-D5A70129A68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CC4B1EE-E06D-41E2-BDEA-44AFA0D7DC7D}" type="pres">
      <dgm:prSet presAssocID="{2010861E-BF14-4B05-B386-D5A70129A683}" presName="parentText" presStyleLbl="node1" presStyleIdx="1" presStyleCnt="3" custScaleX="143227" custScaleY="2627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33B08-9AEF-477C-B5EC-E60E6AF2DCFA}" type="pres">
      <dgm:prSet presAssocID="{2010861E-BF14-4B05-B386-D5A70129A683}" presName="negativeSpace" presStyleCnt="0"/>
      <dgm:spPr/>
    </dgm:pt>
    <dgm:pt modelId="{3217728C-03E4-43F4-9570-53375753CE03}" type="pres">
      <dgm:prSet presAssocID="{2010861E-BF14-4B05-B386-D5A70129A683}" presName="childText" presStyleLbl="conFgAcc1" presStyleIdx="1" presStyleCnt="3">
        <dgm:presLayoutVars>
          <dgm:bulletEnabled val="1"/>
        </dgm:presLayoutVars>
      </dgm:prSet>
      <dgm:spPr/>
    </dgm:pt>
    <dgm:pt modelId="{007A3ADF-50C4-42C3-85F3-43591A50444B}" type="pres">
      <dgm:prSet presAssocID="{D1F95CAB-731F-4A7C-8AE5-730E41E67341}" presName="spaceBetweenRectangles" presStyleCnt="0"/>
      <dgm:spPr/>
    </dgm:pt>
    <dgm:pt modelId="{F7BC930E-732E-4717-9D04-566EDF119611}" type="pres">
      <dgm:prSet presAssocID="{D93C25CA-96EF-4067-8F00-723CBB0B9AA4}" presName="parentLin" presStyleCnt="0"/>
      <dgm:spPr/>
    </dgm:pt>
    <dgm:pt modelId="{E2BD3DA1-3723-4791-940D-3C12F683125C}" type="pres">
      <dgm:prSet presAssocID="{D93C25CA-96EF-4067-8F00-723CBB0B9AA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9B96B18-8F9E-4D51-A510-CCCA83ACC5B3}" type="pres">
      <dgm:prSet presAssocID="{D93C25CA-96EF-4067-8F00-723CBB0B9AA4}" presName="parentText" presStyleLbl="node1" presStyleIdx="2" presStyleCnt="3" custScaleX="142857" custScaleY="2550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A3362-FF57-44F3-A3B2-BE714596E713}" type="pres">
      <dgm:prSet presAssocID="{D93C25CA-96EF-4067-8F00-723CBB0B9AA4}" presName="negativeSpace" presStyleCnt="0"/>
      <dgm:spPr/>
    </dgm:pt>
    <dgm:pt modelId="{0060A3F3-89DE-4C7C-B736-F7033D678ECE}" type="pres">
      <dgm:prSet presAssocID="{D93C25CA-96EF-4067-8F00-723CBB0B9AA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4CE803E-8FA8-42F7-A82D-3079821B3ABE}" srcId="{7BFF8D95-EBBA-4EE5-A783-1E77F9D72F04}" destId="{2010861E-BF14-4B05-B386-D5A70129A683}" srcOrd="1" destOrd="0" parTransId="{EDEEC958-A92C-439A-83D3-332F77863FFB}" sibTransId="{D1F95CAB-731F-4A7C-8AE5-730E41E67341}"/>
    <dgm:cxn modelId="{3D1F4C0A-62B0-4A2B-9E13-AED29BE73DB9}" type="presOf" srcId="{D93C25CA-96EF-4067-8F00-723CBB0B9AA4}" destId="{E2BD3DA1-3723-4791-940D-3C12F683125C}" srcOrd="0" destOrd="0" presId="urn:microsoft.com/office/officeart/2005/8/layout/list1"/>
    <dgm:cxn modelId="{ED693558-AFFC-4C24-8E4A-6CA6A57ABA00}" type="presOf" srcId="{1B4E9734-0BD0-451A-A508-CFC4C395A666}" destId="{5A56E14A-9605-4406-8CCD-9B125F568781}" srcOrd="1" destOrd="0" presId="urn:microsoft.com/office/officeart/2005/8/layout/list1"/>
    <dgm:cxn modelId="{E5538E51-D8E8-440B-A4B4-CB85E6B6DF46}" type="presOf" srcId="{7BFF8D95-EBBA-4EE5-A783-1E77F9D72F04}" destId="{C099DF59-3D7B-4873-A0D2-630521DFA059}" srcOrd="0" destOrd="0" presId="urn:microsoft.com/office/officeart/2005/8/layout/list1"/>
    <dgm:cxn modelId="{C7CE3372-9EEF-44B0-A006-43E0D0AB9E04}" type="presOf" srcId="{2010861E-BF14-4B05-B386-D5A70129A683}" destId="{2F9055A5-A7EA-4BBD-BD73-89F301DDC7F6}" srcOrd="0" destOrd="0" presId="urn:microsoft.com/office/officeart/2005/8/layout/list1"/>
    <dgm:cxn modelId="{C322DED3-BA00-4C68-A2E7-50E568BEB9FE}" type="presOf" srcId="{2010861E-BF14-4B05-B386-D5A70129A683}" destId="{2CC4B1EE-E06D-41E2-BDEA-44AFA0D7DC7D}" srcOrd="1" destOrd="0" presId="urn:microsoft.com/office/officeart/2005/8/layout/list1"/>
    <dgm:cxn modelId="{41E2C8FC-42D2-4B5D-B6C1-A763C69FB2A3}" srcId="{7BFF8D95-EBBA-4EE5-A783-1E77F9D72F04}" destId="{D93C25CA-96EF-4067-8F00-723CBB0B9AA4}" srcOrd="2" destOrd="0" parTransId="{AC33DBA4-7461-4871-89E3-F34551D5C722}" sibTransId="{4D807614-18FE-45B4-9AB3-2CD0B7940043}"/>
    <dgm:cxn modelId="{C9F18524-09DB-4308-9522-F8665111EE2D}" srcId="{7BFF8D95-EBBA-4EE5-A783-1E77F9D72F04}" destId="{1B4E9734-0BD0-451A-A508-CFC4C395A666}" srcOrd="0" destOrd="0" parTransId="{22E52E4C-7C9A-4D0A-A7F9-63F63845BF17}" sibTransId="{A2DBB0AE-9942-41C8-95FB-B02BAFAF0719}"/>
    <dgm:cxn modelId="{47482D6A-AF42-4C99-B1E0-2F1E5B8C4535}" type="presOf" srcId="{1B4E9734-0BD0-451A-A508-CFC4C395A666}" destId="{57B8AA15-5486-4507-BE5F-BD1EF2D46693}" srcOrd="0" destOrd="0" presId="urn:microsoft.com/office/officeart/2005/8/layout/list1"/>
    <dgm:cxn modelId="{98EFCE6F-1D98-4122-946E-4918AF61E6A8}" type="presOf" srcId="{D93C25CA-96EF-4067-8F00-723CBB0B9AA4}" destId="{19B96B18-8F9E-4D51-A510-CCCA83ACC5B3}" srcOrd="1" destOrd="0" presId="urn:microsoft.com/office/officeart/2005/8/layout/list1"/>
    <dgm:cxn modelId="{D9F0B474-769A-4F24-93CD-7336841F5AF2}" type="presParOf" srcId="{C099DF59-3D7B-4873-A0D2-630521DFA059}" destId="{98652A17-88F0-4340-BEF8-996F0A28F1E1}" srcOrd="0" destOrd="0" presId="urn:microsoft.com/office/officeart/2005/8/layout/list1"/>
    <dgm:cxn modelId="{9685A099-C27C-4C2E-BC8F-08C0524A568E}" type="presParOf" srcId="{98652A17-88F0-4340-BEF8-996F0A28F1E1}" destId="{57B8AA15-5486-4507-BE5F-BD1EF2D46693}" srcOrd="0" destOrd="0" presId="urn:microsoft.com/office/officeart/2005/8/layout/list1"/>
    <dgm:cxn modelId="{C6A3A87D-5C45-46AB-9F93-5A212E0B06A0}" type="presParOf" srcId="{98652A17-88F0-4340-BEF8-996F0A28F1E1}" destId="{5A56E14A-9605-4406-8CCD-9B125F568781}" srcOrd="1" destOrd="0" presId="urn:microsoft.com/office/officeart/2005/8/layout/list1"/>
    <dgm:cxn modelId="{1A64D7C1-A7F7-4ED9-A290-8260467520A3}" type="presParOf" srcId="{C099DF59-3D7B-4873-A0D2-630521DFA059}" destId="{3F15B92C-0E85-4F65-BBB0-39E9F5708099}" srcOrd="1" destOrd="0" presId="urn:microsoft.com/office/officeart/2005/8/layout/list1"/>
    <dgm:cxn modelId="{A7A137A6-94F3-40C5-B903-7AE4037EEA35}" type="presParOf" srcId="{C099DF59-3D7B-4873-A0D2-630521DFA059}" destId="{A4008F8D-09E3-4E73-8FC8-351040222109}" srcOrd="2" destOrd="0" presId="urn:microsoft.com/office/officeart/2005/8/layout/list1"/>
    <dgm:cxn modelId="{E4022BDF-C057-4840-98F0-059F06EAFD3D}" type="presParOf" srcId="{C099DF59-3D7B-4873-A0D2-630521DFA059}" destId="{C27FDEC7-2EB6-4BA0-90C2-301ACBA08549}" srcOrd="3" destOrd="0" presId="urn:microsoft.com/office/officeart/2005/8/layout/list1"/>
    <dgm:cxn modelId="{A28E57EA-17D0-4874-8DCD-5B68CFA62D8F}" type="presParOf" srcId="{C099DF59-3D7B-4873-A0D2-630521DFA059}" destId="{F2607567-E4EB-43A0-8FF4-4A66927F101E}" srcOrd="4" destOrd="0" presId="urn:microsoft.com/office/officeart/2005/8/layout/list1"/>
    <dgm:cxn modelId="{5E134343-1C10-4FAA-BD81-E6D48C37C096}" type="presParOf" srcId="{F2607567-E4EB-43A0-8FF4-4A66927F101E}" destId="{2F9055A5-A7EA-4BBD-BD73-89F301DDC7F6}" srcOrd="0" destOrd="0" presId="urn:microsoft.com/office/officeart/2005/8/layout/list1"/>
    <dgm:cxn modelId="{C4BEAF83-FBC1-47D4-950F-1B71043E1BC8}" type="presParOf" srcId="{F2607567-E4EB-43A0-8FF4-4A66927F101E}" destId="{2CC4B1EE-E06D-41E2-BDEA-44AFA0D7DC7D}" srcOrd="1" destOrd="0" presId="urn:microsoft.com/office/officeart/2005/8/layout/list1"/>
    <dgm:cxn modelId="{269FCBFD-9989-49F5-ACC5-D0ADD14DD107}" type="presParOf" srcId="{C099DF59-3D7B-4873-A0D2-630521DFA059}" destId="{4F533B08-9AEF-477C-B5EC-E60E6AF2DCFA}" srcOrd="5" destOrd="0" presId="urn:microsoft.com/office/officeart/2005/8/layout/list1"/>
    <dgm:cxn modelId="{68497BE1-4792-44BE-9086-68036D2300A6}" type="presParOf" srcId="{C099DF59-3D7B-4873-A0D2-630521DFA059}" destId="{3217728C-03E4-43F4-9570-53375753CE03}" srcOrd="6" destOrd="0" presId="urn:microsoft.com/office/officeart/2005/8/layout/list1"/>
    <dgm:cxn modelId="{606C1D5D-2A26-4FF5-8EA6-A84B50388D5A}" type="presParOf" srcId="{C099DF59-3D7B-4873-A0D2-630521DFA059}" destId="{007A3ADF-50C4-42C3-85F3-43591A50444B}" srcOrd="7" destOrd="0" presId="urn:microsoft.com/office/officeart/2005/8/layout/list1"/>
    <dgm:cxn modelId="{CF4858F8-0DB3-4C63-8BE5-031953C6A9C7}" type="presParOf" srcId="{C099DF59-3D7B-4873-A0D2-630521DFA059}" destId="{F7BC930E-732E-4717-9D04-566EDF119611}" srcOrd="8" destOrd="0" presId="urn:microsoft.com/office/officeart/2005/8/layout/list1"/>
    <dgm:cxn modelId="{89923B2E-D7A0-47E7-9A34-3B8A82C60F0E}" type="presParOf" srcId="{F7BC930E-732E-4717-9D04-566EDF119611}" destId="{E2BD3DA1-3723-4791-940D-3C12F683125C}" srcOrd="0" destOrd="0" presId="urn:microsoft.com/office/officeart/2005/8/layout/list1"/>
    <dgm:cxn modelId="{42B056CB-927B-4F41-8112-55BD94A8AFEB}" type="presParOf" srcId="{F7BC930E-732E-4717-9D04-566EDF119611}" destId="{19B96B18-8F9E-4D51-A510-CCCA83ACC5B3}" srcOrd="1" destOrd="0" presId="urn:microsoft.com/office/officeart/2005/8/layout/list1"/>
    <dgm:cxn modelId="{ED031C26-C6E7-4A97-9BE7-CA634808A7AB}" type="presParOf" srcId="{C099DF59-3D7B-4873-A0D2-630521DFA059}" destId="{B84A3362-FF57-44F3-A3B2-BE714596E713}" srcOrd="9" destOrd="0" presId="urn:microsoft.com/office/officeart/2005/8/layout/list1"/>
    <dgm:cxn modelId="{81128006-7DF9-4A07-B803-71D7293A0727}" type="presParOf" srcId="{C099DF59-3D7B-4873-A0D2-630521DFA059}" destId="{0060A3F3-89DE-4C7C-B736-F7033D678E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FF8D95-EBBA-4EE5-A783-1E77F9D72F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E8E66A-762C-4CE2-916A-CE54D2789DE8}">
      <dgm:prSet custT="1"/>
      <dgm:spPr/>
      <dgm:t>
        <a:bodyPr/>
        <a:lstStyle/>
        <a:p>
          <a:r>
            <a:rPr lang="ru-RU" sz="1800" dirty="0" smtClean="0">
              <a:latin typeface="+mn-lt"/>
            </a:rPr>
            <a:t>Проведение систематизированного психологического просвещения </a:t>
          </a:r>
          <a:r>
            <a:rPr lang="ru-RU" sz="1800" b="1" dirty="0" smtClean="0">
              <a:latin typeface="+mn-lt"/>
            </a:rPr>
            <a:t>педагогов</a:t>
          </a:r>
          <a:r>
            <a:rPr lang="ru-RU" sz="1800" dirty="0" smtClean="0">
              <a:latin typeface="+mn-lt"/>
            </a:rPr>
            <a:t> в форме семинаров, конференций, практикумов </a:t>
          </a:r>
          <a:endParaRPr lang="ru-RU" sz="1800" dirty="0">
            <a:latin typeface="+mn-lt"/>
          </a:endParaRPr>
        </a:p>
      </dgm:t>
    </dgm:pt>
    <dgm:pt modelId="{FDC8F2F6-24F6-4FB2-8100-A7CE1A5AB91A}" type="parTrans" cxnId="{2A1FA32A-7998-4ED3-B2E0-37A015ED79CB}">
      <dgm:prSet/>
      <dgm:spPr/>
      <dgm:t>
        <a:bodyPr/>
        <a:lstStyle/>
        <a:p>
          <a:endParaRPr lang="ru-RU"/>
        </a:p>
      </dgm:t>
    </dgm:pt>
    <dgm:pt modelId="{9F76AB87-5D16-48EE-8B72-DEC277F4849A}" type="sibTrans" cxnId="{2A1FA32A-7998-4ED3-B2E0-37A015ED79CB}">
      <dgm:prSet/>
      <dgm:spPr/>
      <dgm:t>
        <a:bodyPr/>
        <a:lstStyle/>
        <a:p>
          <a:endParaRPr lang="ru-RU"/>
        </a:p>
      </dgm:t>
    </dgm:pt>
    <dgm:pt modelId="{78B9176E-1717-49F4-8265-EABFC561D087}">
      <dgm:prSet custT="1"/>
      <dgm:spPr/>
      <dgm:t>
        <a:bodyPr/>
        <a:lstStyle/>
        <a:p>
          <a:r>
            <a:rPr lang="ru-RU" sz="1800" dirty="0" smtClean="0">
              <a:latin typeface="+mn-lt"/>
            </a:rPr>
            <a:t>Проведение систематизированного психологического просвещения </a:t>
          </a:r>
          <a:r>
            <a:rPr lang="ru-RU" sz="1800" b="1" dirty="0" smtClean="0">
              <a:latin typeface="+mn-lt"/>
            </a:rPr>
            <a:t>родителей</a:t>
          </a:r>
          <a:r>
            <a:rPr lang="ru-RU" sz="1800" dirty="0" smtClean="0">
              <a:latin typeface="+mn-lt"/>
            </a:rPr>
            <a:t> в форме родительских собраний, круглых столов, тренингов и пр. с обязательным учетом в тематике возраста детей и актуальности рассматриваемых тем для родителей </a:t>
          </a:r>
          <a:endParaRPr lang="ru-RU" sz="1800" dirty="0">
            <a:latin typeface="+mn-lt"/>
          </a:endParaRPr>
        </a:p>
      </dgm:t>
    </dgm:pt>
    <dgm:pt modelId="{20EA90F4-5037-49AC-945B-CC9636705975}" type="parTrans" cxnId="{F8827F11-8FDD-4BA5-B543-2FB43FD32AC9}">
      <dgm:prSet/>
      <dgm:spPr/>
      <dgm:t>
        <a:bodyPr/>
        <a:lstStyle/>
        <a:p>
          <a:endParaRPr lang="ru-RU"/>
        </a:p>
      </dgm:t>
    </dgm:pt>
    <dgm:pt modelId="{DF301C39-7E5C-418E-AE7B-266D89A2F609}" type="sibTrans" cxnId="{F8827F11-8FDD-4BA5-B543-2FB43FD32AC9}">
      <dgm:prSet/>
      <dgm:spPr/>
      <dgm:t>
        <a:bodyPr/>
        <a:lstStyle/>
        <a:p>
          <a:endParaRPr lang="ru-RU"/>
        </a:p>
      </dgm:t>
    </dgm:pt>
    <dgm:pt modelId="{1149F73D-8F5E-42C5-B418-52F1404A9269}">
      <dgm:prSet custT="1"/>
      <dgm:spPr/>
      <dgm:t>
        <a:bodyPr/>
        <a:lstStyle/>
        <a:p>
          <a:r>
            <a:rPr lang="ru-RU" sz="1800" dirty="0" smtClean="0">
              <a:latin typeface="+mn-lt"/>
            </a:rPr>
            <a:t>Создание информационных уголков по типу «Советы психолога» в каждой группе и информационного стенда в пространстве ДОУ.</a:t>
          </a:r>
          <a:endParaRPr lang="ru-RU" sz="1800" dirty="0">
            <a:latin typeface="+mn-lt"/>
          </a:endParaRPr>
        </a:p>
      </dgm:t>
    </dgm:pt>
    <dgm:pt modelId="{8E9F2B03-BDD3-4527-8162-A9084BC47607}" type="parTrans" cxnId="{44D6B8AB-66D9-48E0-9F25-F0BB131C9F33}">
      <dgm:prSet/>
      <dgm:spPr/>
      <dgm:t>
        <a:bodyPr/>
        <a:lstStyle/>
        <a:p>
          <a:endParaRPr lang="ru-RU"/>
        </a:p>
      </dgm:t>
    </dgm:pt>
    <dgm:pt modelId="{DAAE8A49-5417-4FD0-B4F7-A242ABE6BA4A}" type="sibTrans" cxnId="{44D6B8AB-66D9-48E0-9F25-F0BB131C9F33}">
      <dgm:prSet/>
      <dgm:spPr/>
      <dgm:t>
        <a:bodyPr/>
        <a:lstStyle/>
        <a:p>
          <a:endParaRPr lang="ru-RU"/>
        </a:p>
      </dgm:t>
    </dgm:pt>
    <dgm:pt modelId="{C099DF59-3D7B-4873-A0D2-630521DFA059}" type="pres">
      <dgm:prSet presAssocID="{7BFF8D95-EBBA-4EE5-A783-1E77F9D72F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BF24F0-9557-4125-86F4-A0D11BA1B560}" type="pres">
      <dgm:prSet presAssocID="{DBE8E66A-762C-4CE2-916A-CE54D2789DE8}" presName="parentLin" presStyleCnt="0"/>
      <dgm:spPr/>
    </dgm:pt>
    <dgm:pt modelId="{D4DC83CB-55BA-4FD3-B118-A72E2617B9D2}" type="pres">
      <dgm:prSet presAssocID="{DBE8E66A-762C-4CE2-916A-CE54D2789DE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C4BEC1-05DE-43D5-BD9E-87B5334F0E58}" type="pres">
      <dgm:prSet presAssocID="{DBE8E66A-762C-4CE2-916A-CE54D2789DE8}" presName="parentText" presStyleLbl="node1" presStyleIdx="0" presStyleCnt="3" custScaleX="142857" custScaleY="1536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B812A-6007-47E7-940F-DA86A6BBFDC2}" type="pres">
      <dgm:prSet presAssocID="{DBE8E66A-762C-4CE2-916A-CE54D2789DE8}" presName="negativeSpace" presStyleCnt="0"/>
      <dgm:spPr/>
    </dgm:pt>
    <dgm:pt modelId="{B489B790-D941-46E3-AE4E-693E98950BEC}" type="pres">
      <dgm:prSet presAssocID="{DBE8E66A-762C-4CE2-916A-CE54D2789DE8}" presName="childText" presStyleLbl="conFgAcc1" presStyleIdx="0" presStyleCnt="3">
        <dgm:presLayoutVars>
          <dgm:bulletEnabled val="1"/>
        </dgm:presLayoutVars>
      </dgm:prSet>
      <dgm:spPr/>
    </dgm:pt>
    <dgm:pt modelId="{8CEB740E-99F6-4B99-82B1-392A2DE37E86}" type="pres">
      <dgm:prSet presAssocID="{9F76AB87-5D16-48EE-8B72-DEC277F4849A}" presName="spaceBetweenRectangles" presStyleCnt="0"/>
      <dgm:spPr/>
    </dgm:pt>
    <dgm:pt modelId="{D226535A-5AE5-4E02-9B59-1F9C1FC1573D}" type="pres">
      <dgm:prSet presAssocID="{78B9176E-1717-49F4-8265-EABFC561D087}" presName="parentLin" presStyleCnt="0"/>
      <dgm:spPr/>
    </dgm:pt>
    <dgm:pt modelId="{9CF2517D-14BF-4333-9F85-A7E5BCD84DE4}" type="pres">
      <dgm:prSet presAssocID="{78B9176E-1717-49F4-8265-EABFC561D0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452C8C3-5F70-4E21-9E05-8C9BCCB04ECD}" type="pres">
      <dgm:prSet presAssocID="{78B9176E-1717-49F4-8265-EABFC561D087}" presName="parentText" presStyleLbl="node1" presStyleIdx="1" presStyleCnt="3" custScaleX="142857" custScaleY="2080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D5622-2AA0-4B4D-9995-3BF3F7D88965}" type="pres">
      <dgm:prSet presAssocID="{78B9176E-1717-49F4-8265-EABFC561D087}" presName="negativeSpace" presStyleCnt="0"/>
      <dgm:spPr/>
    </dgm:pt>
    <dgm:pt modelId="{F951D5C0-0A24-41AE-8A0E-966E8FFB6406}" type="pres">
      <dgm:prSet presAssocID="{78B9176E-1717-49F4-8265-EABFC561D087}" presName="childText" presStyleLbl="conFgAcc1" presStyleIdx="1" presStyleCnt="3">
        <dgm:presLayoutVars>
          <dgm:bulletEnabled val="1"/>
        </dgm:presLayoutVars>
      </dgm:prSet>
      <dgm:spPr/>
    </dgm:pt>
    <dgm:pt modelId="{BAE7A1B4-7AF0-4C24-A588-FFCCCDC6EB19}" type="pres">
      <dgm:prSet presAssocID="{DF301C39-7E5C-418E-AE7B-266D89A2F609}" presName="spaceBetweenRectangles" presStyleCnt="0"/>
      <dgm:spPr/>
    </dgm:pt>
    <dgm:pt modelId="{C16E8609-8B0E-47B9-ADD2-40BBC180E360}" type="pres">
      <dgm:prSet presAssocID="{1149F73D-8F5E-42C5-B418-52F1404A9269}" presName="parentLin" presStyleCnt="0"/>
      <dgm:spPr/>
    </dgm:pt>
    <dgm:pt modelId="{7AE8AC93-F8D7-4E9A-9EC7-202114518AF6}" type="pres">
      <dgm:prSet presAssocID="{1149F73D-8F5E-42C5-B418-52F1404A926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55AF01B-DEE6-468A-AE47-27CA0723353B}" type="pres">
      <dgm:prSet presAssocID="{1149F73D-8F5E-42C5-B418-52F1404A9269}" presName="parentText" presStyleLbl="node1" presStyleIdx="2" presStyleCnt="3" custScaleX="142857" custScaleY="1541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DD1E3-57F3-41E8-88EA-0D1ADDEB5306}" type="pres">
      <dgm:prSet presAssocID="{1149F73D-8F5E-42C5-B418-52F1404A9269}" presName="negativeSpace" presStyleCnt="0"/>
      <dgm:spPr/>
    </dgm:pt>
    <dgm:pt modelId="{B48E2F1B-D7F8-482E-AD2A-6CF17A82DE24}" type="pres">
      <dgm:prSet presAssocID="{1149F73D-8F5E-42C5-B418-52F1404A926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EF54C3B-D4DB-4D96-BB1B-FE154C7322A1}" type="presOf" srcId="{7BFF8D95-EBBA-4EE5-A783-1E77F9D72F04}" destId="{C099DF59-3D7B-4873-A0D2-630521DFA059}" srcOrd="0" destOrd="0" presId="urn:microsoft.com/office/officeart/2005/8/layout/list1"/>
    <dgm:cxn modelId="{65CC69D6-D274-42C7-9C10-9E67196006BE}" type="presOf" srcId="{DBE8E66A-762C-4CE2-916A-CE54D2789DE8}" destId="{C9C4BEC1-05DE-43D5-BD9E-87B5334F0E58}" srcOrd="1" destOrd="0" presId="urn:microsoft.com/office/officeart/2005/8/layout/list1"/>
    <dgm:cxn modelId="{F8827F11-8FDD-4BA5-B543-2FB43FD32AC9}" srcId="{7BFF8D95-EBBA-4EE5-A783-1E77F9D72F04}" destId="{78B9176E-1717-49F4-8265-EABFC561D087}" srcOrd="1" destOrd="0" parTransId="{20EA90F4-5037-49AC-945B-CC9636705975}" sibTransId="{DF301C39-7E5C-418E-AE7B-266D89A2F609}"/>
    <dgm:cxn modelId="{2A1FA32A-7998-4ED3-B2E0-37A015ED79CB}" srcId="{7BFF8D95-EBBA-4EE5-A783-1E77F9D72F04}" destId="{DBE8E66A-762C-4CE2-916A-CE54D2789DE8}" srcOrd="0" destOrd="0" parTransId="{FDC8F2F6-24F6-4FB2-8100-A7CE1A5AB91A}" sibTransId="{9F76AB87-5D16-48EE-8B72-DEC277F4849A}"/>
    <dgm:cxn modelId="{D15979CA-274D-4681-80DB-D58B6BC72861}" type="presOf" srcId="{78B9176E-1717-49F4-8265-EABFC561D087}" destId="{C452C8C3-5F70-4E21-9E05-8C9BCCB04ECD}" srcOrd="1" destOrd="0" presId="urn:microsoft.com/office/officeart/2005/8/layout/list1"/>
    <dgm:cxn modelId="{2DBD1288-7EB0-4358-9E41-69791A7B77B2}" type="presOf" srcId="{78B9176E-1717-49F4-8265-EABFC561D087}" destId="{9CF2517D-14BF-4333-9F85-A7E5BCD84DE4}" srcOrd="0" destOrd="0" presId="urn:microsoft.com/office/officeart/2005/8/layout/list1"/>
    <dgm:cxn modelId="{25225B15-E7E3-4F4E-81EA-BE7BB76F41C0}" type="presOf" srcId="{1149F73D-8F5E-42C5-B418-52F1404A9269}" destId="{7AE8AC93-F8D7-4E9A-9EC7-202114518AF6}" srcOrd="0" destOrd="0" presId="urn:microsoft.com/office/officeart/2005/8/layout/list1"/>
    <dgm:cxn modelId="{44D6B8AB-66D9-48E0-9F25-F0BB131C9F33}" srcId="{7BFF8D95-EBBA-4EE5-A783-1E77F9D72F04}" destId="{1149F73D-8F5E-42C5-B418-52F1404A9269}" srcOrd="2" destOrd="0" parTransId="{8E9F2B03-BDD3-4527-8162-A9084BC47607}" sibTransId="{DAAE8A49-5417-4FD0-B4F7-A242ABE6BA4A}"/>
    <dgm:cxn modelId="{0D84383E-BA56-4AE2-ADF8-690AF9C6BE10}" type="presOf" srcId="{DBE8E66A-762C-4CE2-916A-CE54D2789DE8}" destId="{D4DC83CB-55BA-4FD3-B118-A72E2617B9D2}" srcOrd="0" destOrd="0" presId="urn:microsoft.com/office/officeart/2005/8/layout/list1"/>
    <dgm:cxn modelId="{DF0A9A40-CA14-4506-9817-B0ACDB5CC590}" type="presOf" srcId="{1149F73D-8F5E-42C5-B418-52F1404A9269}" destId="{E55AF01B-DEE6-468A-AE47-27CA0723353B}" srcOrd="1" destOrd="0" presId="urn:microsoft.com/office/officeart/2005/8/layout/list1"/>
    <dgm:cxn modelId="{46C2FC1D-D44C-45A5-8923-FA8BEA594A44}" type="presParOf" srcId="{C099DF59-3D7B-4873-A0D2-630521DFA059}" destId="{77BF24F0-9557-4125-86F4-A0D11BA1B560}" srcOrd="0" destOrd="0" presId="urn:microsoft.com/office/officeart/2005/8/layout/list1"/>
    <dgm:cxn modelId="{55483A33-B254-417C-A506-5C4E7BB5779F}" type="presParOf" srcId="{77BF24F0-9557-4125-86F4-A0D11BA1B560}" destId="{D4DC83CB-55BA-4FD3-B118-A72E2617B9D2}" srcOrd="0" destOrd="0" presId="urn:microsoft.com/office/officeart/2005/8/layout/list1"/>
    <dgm:cxn modelId="{4EBB61E9-FC93-48A0-8C9B-C5FC26296E98}" type="presParOf" srcId="{77BF24F0-9557-4125-86F4-A0D11BA1B560}" destId="{C9C4BEC1-05DE-43D5-BD9E-87B5334F0E58}" srcOrd="1" destOrd="0" presId="urn:microsoft.com/office/officeart/2005/8/layout/list1"/>
    <dgm:cxn modelId="{C68CD584-BF69-4BB3-8778-EEB2D4179BAB}" type="presParOf" srcId="{C099DF59-3D7B-4873-A0D2-630521DFA059}" destId="{445B812A-6007-47E7-940F-DA86A6BBFDC2}" srcOrd="1" destOrd="0" presId="urn:microsoft.com/office/officeart/2005/8/layout/list1"/>
    <dgm:cxn modelId="{184324CB-E06E-4C3D-A394-FCF4E8A4D38E}" type="presParOf" srcId="{C099DF59-3D7B-4873-A0D2-630521DFA059}" destId="{B489B790-D941-46E3-AE4E-693E98950BEC}" srcOrd="2" destOrd="0" presId="urn:microsoft.com/office/officeart/2005/8/layout/list1"/>
    <dgm:cxn modelId="{B0A3F454-4273-4CDC-AB07-AC53518AA5DA}" type="presParOf" srcId="{C099DF59-3D7B-4873-A0D2-630521DFA059}" destId="{8CEB740E-99F6-4B99-82B1-392A2DE37E86}" srcOrd="3" destOrd="0" presId="urn:microsoft.com/office/officeart/2005/8/layout/list1"/>
    <dgm:cxn modelId="{83529C85-C5D3-4127-80F3-C1148D139CCC}" type="presParOf" srcId="{C099DF59-3D7B-4873-A0D2-630521DFA059}" destId="{D226535A-5AE5-4E02-9B59-1F9C1FC1573D}" srcOrd="4" destOrd="0" presId="urn:microsoft.com/office/officeart/2005/8/layout/list1"/>
    <dgm:cxn modelId="{6592B690-13F0-4ADE-9A24-EB3FFA64C828}" type="presParOf" srcId="{D226535A-5AE5-4E02-9B59-1F9C1FC1573D}" destId="{9CF2517D-14BF-4333-9F85-A7E5BCD84DE4}" srcOrd="0" destOrd="0" presId="urn:microsoft.com/office/officeart/2005/8/layout/list1"/>
    <dgm:cxn modelId="{294DC6B2-980C-4BB1-BFDB-D650F8AE6A07}" type="presParOf" srcId="{D226535A-5AE5-4E02-9B59-1F9C1FC1573D}" destId="{C452C8C3-5F70-4E21-9E05-8C9BCCB04ECD}" srcOrd="1" destOrd="0" presId="urn:microsoft.com/office/officeart/2005/8/layout/list1"/>
    <dgm:cxn modelId="{10CE21F7-267F-4EC3-B4A5-6714EDE22676}" type="presParOf" srcId="{C099DF59-3D7B-4873-A0D2-630521DFA059}" destId="{313D5622-2AA0-4B4D-9995-3BF3F7D88965}" srcOrd="5" destOrd="0" presId="urn:microsoft.com/office/officeart/2005/8/layout/list1"/>
    <dgm:cxn modelId="{32704656-70C6-4500-9CDE-25101FF143CF}" type="presParOf" srcId="{C099DF59-3D7B-4873-A0D2-630521DFA059}" destId="{F951D5C0-0A24-41AE-8A0E-966E8FFB6406}" srcOrd="6" destOrd="0" presId="urn:microsoft.com/office/officeart/2005/8/layout/list1"/>
    <dgm:cxn modelId="{3DEA8A2E-C50D-490B-B954-781689361E3D}" type="presParOf" srcId="{C099DF59-3D7B-4873-A0D2-630521DFA059}" destId="{BAE7A1B4-7AF0-4C24-A588-FFCCCDC6EB19}" srcOrd="7" destOrd="0" presId="urn:microsoft.com/office/officeart/2005/8/layout/list1"/>
    <dgm:cxn modelId="{C49D2402-4CAD-4A95-BAFF-A56C1EF886BF}" type="presParOf" srcId="{C099DF59-3D7B-4873-A0D2-630521DFA059}" destId="{C16E8609-8B0E-47B9-ADD2-40BBC180E360}" srcOrd="8" destOrd="0" presId="urn:microsoft.com/office/officeart/2005/8/layout/list1"/>
    <dgm:cxn modelId="{AD2ED640-F611-4C23-B252-082C1F8C764E}" type="presParOf" srcId="{C16E8609-8B0E-47B9-ADD2-40BBC180E360}" destId="{7AE8AC93-F8D7-4E9A-9EC7-202114518AF6}" srcOrd="0" destOrd="0" presId="urn:microsoft.com/office/officeart/2005/8/layout/list1"/>
    <dgm:cxn modelId="{65A2D7B7-1A67-4EC1-B109-71B9DA4FFC1D}" type="presParOf" srcId="{C16E8609-8B0E-47B9-ADD2-40BBC180E360}" destId="{E55AF01B-DEE6-468A-AE47-27CA0723353B}" srcOrd="1" destOrd="0" presId="urn:microsoft.com/office/officeart/2005/8/layout/list1"/>
    <dgm:cxn modelId="{D34177B5-43EC-4BA4-9E62-AD8A6CB129DA}" type="presParOf" srcId="{C099DF59-3D7B-4873-A0D2-630521DFA059}" destId="{FDCDD1E3-57F3-41E8-88EA-0D1ADDEB5306}" srcOrd="9" destOrd="0" presId="urn:microsoft.com/office/officeart/2005/8/layout/list1"/>
    <dgm:cxn modelId="{0E803699-4CA1-4BF8-9187-3D40E31BEDD6}" type="presParOf" srcId="{C099DF59-3D7B-4873-A0D2-630521DFA059}" destId="{B48E2F1B-D7F8-482E-AD2A-6CF17A82DE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EA60DB-4623-41BA-8C9F-0525B336194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03B17B-3635-4250-AB2B-2949BB04FA2C}">
      <dgm:prSet phldrT="[Текст]" custT="1"/>
      <dgm:spPr/>
      <dgm:t>
        <a:bodyPr/>
        <a:lstStyle/>
        <a:p>
          <a:r>
            <a:rPr lang="ru-RU" sz="2000" dirty="0" smtClean="0">
              <a:latin typeface="+mn-lt"/>
            </a:rPr>
            <a:t>Участие  в консилиуме ДОУ и подготовке к городскому ПМПК: Разработка индивидуально-коррекционных маршрутов, написание характеристик</a:t>
          </a:r>
          <a:endParaRPr lang="ru-RU" sz="2000" dirty="0">
            <a:latin typeface="+mn-lt"/>
          </a:endParaRPr>
        </a:p>
      </dgm:t>
    </dgm:pt>
    <dgm:pt modelId="{B1214DA2-C4AF-4ABB-8631-038F3A71ADF0}" type="parTrans" cxnId="{ED70C7F8-D0A8-49B4-A225-62B8ECD8F455}">
      <dgm:prSet/>
      <dgm:spPr/>
      <dgm:t>
        <a:bodyPr/>
        <a:lstStyle/>
        <a:p>
          <a:endParaRPr lang="ru-RU"/>
        </a:p>
      </dgm:t>
    </dgm:pt>
    <dgm:pt modelId="{6EBE36DC-1FE9-4951-BC4E-B27ED6847884}" type="sibTrans" cxnId="{ED70C7F8-D0A8-49B4-A225-62B8ECD8F455}">
      <dgm:prSet/>
      <dgm:spPr/>
      <dgm:t>
        <a:bodyPr/>
        <a:lstStyle/>
        <a:p>
          <a:endParaRPr lang="ru-RU"/>
        </a:p>
      </dgm:t>
    </dgm:pt>
    <dgm:pt modelId="{79DC67D7-00CC-4B1D-8906-ACF6E5A441BF}">
      <dgm:prSet custT="1"/>
      <dgm:spPr/>
      <dgm:t>
        <a:bodyPr/>
        <a:lstStyle/>
        <a:p>
          <a:r>
            <a:rPr lang="ru-RU" sz="2000" dirty="0" smtClean="0">
              <a:latin typeface="+mn-lt"/>
            </a:rPr>
            <a:t>Анализ научной и практической литературы для подбора инструментария, разработки развивающих и коррекционных программ</a:t>
          </a:r>
          <a:endParaRPr lang="ru-RU" sz="2000" dirty="0">
            <a:latin typeface="+mn-lt"/>
          </a:endParaRPr>
        </a:p>
      </dgm:t>
    </dgm:pt>
    <dgm:pt modelId="{BE1E295F-CA4E-48FE-B062-AF1B7C0160BC}" type="parTrans" cxnId="{F689B8F2-D2C7-47FE-8992-B905877C9BB3}">
      <dgm:prSet/>
      <dgm:spPr/>
      <dgm:t>
        <a:bodyPr/>
        <a:lstStyle/>
        <a:p>
          <a:endParaRPr lang="ru-RU"/>
        </a:p>
      </dgm:t>
    </dgm:pt>
    <dgm:pt modelId="{055F9B2E-24C3-46C8-9CAD-1BF2721A7584}" type="sibTrans" cxnId="{F689B8F2-D2C7-47FE-8992-B905877C9BB3}">
      <dgm:prSet/>
      <dgm:spPr/>
      <dgm:t>
        <a:bodyPr/>
        <a:lstStyle/>
        <a:p>
          <a:endParaRPr lang="ru-RU"/>
        </a:p>
      </dgm:t>
    </dgm:pt>
    <dgm:pt modelId="{88735E1C-FB5A-41BD-AF5E-1D63FE9253AD}">
      <dgm:prSet custT="1"/>
      <dgm:spPr/>
      <dgm:t>
        <a:bodyPr/>
        <a:lstStyle/>
        <a:p>
          <a:r>
            <a:rPr lang="ru-RU" sz="2000" dirty="0" smtClean="0">
              <a:latin typeface="+mn-lt"/>
            </a:rPr>
            <a:t>Участие в Зональном Методическом объединении психологов «Северное»</a:t>
          </a:r>
          <a:endParaRPr lang="ru-RU" sz="2000" dirty="0">
            <a:latin typeface="+mn-lt"/>
          </a:endParaRPr>
        </a:p>
      </dgm:t>
    </dgm:pt>
    <dgm:pt modelId="{09639D29-5BE2-4CC5-8B81-266226CB575D}" type="parTrans" cxnId="{80809BF5-5603-4B29-AD98-9DD97185F93D}">
      <dgm:prSet/>
      <dgm:spPr/>
      <dgm:t>
        <a:bodyPr/>
        <a:lstStyle/>
        <a:p>
          <a:endParaRPr lang="ru-RU"/>
        </a:p>
      </dgm:t>
    </dgm:pt>
    <dgm:pt modelId="{26F6463D-73FC-4E1A-88BC-30364B14A7C6}" type="sibTrans" cxnId="{80809BF5-5603-4B29-AD98-9DD97185F93D}">
      <dgm:prSet/>
      <dgm:spPr/>
      <dgm:t>
        <a:bodyPr/>
        <a:lstStyle/>
        <a:p>
          <a:endParaRPr lang="ru-RU"/>
        </a:p>
      </dgm:t>
    </dgm:pt>
    <dgm:pt modelId="{224F0508-EE02-46D3-82B9-3D491B4A9AC2}" type="pres">
      <dgm:prSet presAssocID="{22EA60DB-4623-41BA-8C9F-0525B33619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9065D2-0367-4C85-97F6-BE0D75EE2FF9}" type="pres">
      <dgm:prSet presAssocID="{6F03B17B-3635-4250-AB2B-2949BB04FA2C}" presName="parentLin" presStyleCnt="0"/>
      <dgm:spPr/>
    </dgm:pt>
    <dgm:pt modelId="{298C435B-ADCE-4E89-98F8-E2AB3B4BDE2D}" type="pres">
      <dgm:prSet presAssocID="{6F03B17B-3635-4250-AB2B-2949BB04FA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62388E5-19B8-4F3F-B061-4E14E263DD16}" type="pres">
      <dgm:prSet presAssocID="{6F03B17B-3635-4250-AB2B-2949BB04FA2C}" presName="parentText" presStyleLbl="node1" presStyleIdx="0" presStyleCnt="3" custScaleX="142857" custScaleY="1310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C775E-64C0-4922-831F-07D7B80144BD}" type="pres">
      <dgm:prSet presAssocID="{6F03B17B-3635-4250-AB2B-2949BB04FA2C}" presName="negativeSpace" presStyleCnt="0"/>
      <dgm:spPr/>
    </dgm:pt>
    <dgm:pt modelId="{B70B4DC8-A81A-42DF-B318-7E27385AEEE1}" type="pres">
      <dgm:prSet presAssocID="{6F03B17B-3635-4250-AB2B-2949BB04FA2C}" presName="childText" presStyleLbl="conFgAcc1" presStyleIdx="0" presStyleCnt="3" custLinFactNeighborX="-5815" custLinFactNeighborY="35596">
        <dgm:presLayoutVars>
          <dgm:bulletEnabled val="1"/>
        </dgm:presLayoutVars>
      </dgm:prSet>
      <dgm:spPr/>
    </dgm:pt>
    <dgm:pt modelId="{DFA09C32-A253-4868-86AE-4EFA273F7892}" type="pres">
      <dgm:prSet presAssocID="{6EBE36DC-1FE9-4951-BC4E-B27ED6847884}" presName="spaceBetweenRectangles" presStyleCnt="0"/>
      <dgm:spPr/>
    </dgm:pt>
    <dgm:pt modelId="{D7299306-92A8-4CFC-8BFC-2DA6247A2521}" type="pres">
      <dgm:prSet presAssocID="{79DC67D7-00CC-4B1D-8906-ACF6E5A441BF}" presName="parentLin" presStyleCnt="0"/>
      <dgm:spPr/>
    </dgm:pt>
    <dgm:pt modelId="{6B3B32B4-A7FD-4096-B846-D2CEEC1CAB6D}" type="pres">
      <dgm:prSet presAssocID="{79DC67D7-00CC-4B1D-8906-ACF6E5A441B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6C57936-95A1-4669-8BDF-3E889043DFDE}" type="pres">
      <dgm:prSet presAssocID="{79DC67D7-00CC-4B1D-8906-ACF6E5A441BF}" presName="parentText" presStyleLbl="node1" presStyleIdx="1" presStyleCnt="3" custScaleX="142857" custScaleY="139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AE877-B6B6-4B77-83D1-BE8478620514}" type="pres">
      <dgm:prSet presAssocID="{79DC67D7-00CC-4B1D-8906-ACF6E5A441BF}" presName="negativeSpace" presStyleCnt="0"/>
      <dgm:spPr/>
    </dgm:pt>
    <dgm:pt modelId="{8B8FC832-73A0-4E1B-83D0-3D05321C3995}" type="pres">
      <dgm:prSet presAssocID="{79DC67D7-00CC-4B1D-8906-ACF6E5A441BF}" presName="childText" presStyleLbl="conFgAcc1" presStyleIdx="1" presStyleCnt="3">
        <dgm:presLayoutVars>
          <dgm:bulletEnabled val="1"/>
        </dgm:presLayoutVars>
      </dgm:prSet>
      <dgm:spPr/>
    </dgm:pt>
    <dgm:pt modelId="{ED54F33D-7E25-4B71-82EA-766AB2889163}" type="pres">
      <dgm:prSet presAssocID="{055F9B2E-24C3-46C8-9CAD-1BF2721A7584}" presName="spaceBetweenRectangles" presStyleCnt="0"/>
      <dgm:spPr/>
    </dgm:pt>
    <dgm:pt modelId="{9929213A-78C9-4506-91C9-D2C589EF62E4}" type="pres">
      <dgm:prSet presAssocID="{88735E1C-FB5A-41BD-AF5E-1D63FE9253AD}" presName="parentLin" presStyleCnt="0"/>
      <dgm:spPr/>
    </dgm:pt>
    <dgm:pt modelId="{0B9AAC6A-80B2-4D6A-BBED-048A4783CCF0}" type="pres">
      <dgm:prSet presAssocID="{88735E1C-FB5A-41BD-AF5E-1D63FE9253A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0FE82AA-6BD8-4ED1-9594-ABA0404F631D}" type="pres">
      <dgm:prSet presAssocID="{88735E1C-FB5A-41BD-AF5E-1D63FE9253AD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547925-0B11-4545-9E51-D74A68FC9E34}" type="pres">
      <dgm:prSet presAssocID="{88735E1C-FB5A-41BD-AF5E-1D63FE9253AD}" presName="negativeSpace" presStyleCnt="0"/>
      <dgm:spPr/>
    </dgm:pt>
    <dgm:pt modelId="{624A5BCA-86F5-467C-AAFD-ADC148BF3924}" type="pres">
      <dgm:prSet presAssocID="{88735E1C-FB5A-41BD-AF5E-1D63FE9253A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689B8F2-D2C7-47FE-8992-B905877C9BB3}" srcId="{22EA60DB-4623-41BA-8C9F-0525B3361948}" destId="{79DC67D7-00CC-4B1D-8906-ACF6E5A441BF}" srcOrd="1" destOrd="0" parTransId="{BE1E295F-CA4E-48FE-B062-AF1B7C0160BC}" sibTransId="{055F9B2E-24C3-46C8-9CAD-1BF2721A7584}"/>
    <dgm:cxn modelId="{E057DFB6-356F-4E9C-9EEE-76FD168D2B51}" type="presOf" srcId="{79DC67D7-00CC-4B1D-8906-ACF6E5A441BF}" destId="{6B3B32B4-A7FD-4096-B846-D2CEEC1CAB6D}" srcOrd="0" destOrd="0" presId="urn:microsoft.com/office/officeart/2005/8/layout/list1"/>
    <dgm:cxn modelId="{31417B2E-30A1-4DD5-B50A-D923450889AA}" type="presOf" srcId="{22EA60DB-4623-41BA-8C9F-0525B3361948}" destId="{224F0508-EE02-46D3-82B9-3D491B4A9AC2}" srcOrd="0" destOrd="0" presId="urn:microsoft.com/office/officeart/2005/8/layout/list1"/>
    <dgm:cxn modelId="{50B70843-D625-4B5E-9F23-4785768D10FF}" type="presOf" srcId="{6F03B17B-3635-4250-AB2B-2949BB04FA2C}" destId="{B62388E5-19B8-4F3F-B061-4E14E263DD16}" srcOrd="1" destOrd="0" presId="urn:microsoft.com/office/officeart/2005/8/layout/list1"/>
    <dgm:cxn modelId="{B9FFBBCF-536F-4BCF-967F-98CB3939E82C}" type="presOf" srcId="{88735E1C-FB5A-41BD-AF5E-1D63FE9253AD}" destId="{F0FE82AA-6BD8-4ED1-9594-ABA0404F631D}" srcOrd="1" destOrd="0" presId="urn:microsoft.com/office/officeart/2005/8/layout/list1"/>
    <dgm:cxn modelId="{80809BF5-5603-4B29-AD98-9DD97185F93D}" srcId="{22EA60DB-4623-41BA-8C9F-0525B3361948}" destId="{88735E1C-FB5A-41BD-AF5E-1D63FE9253AD}" srcOrd="2" destOrd="0" parTransId="{09639D29-5BE2-4CC5-8B81-266226CB575D}" sibTransId="{26F6463D-73FC-4E1A-88BC-30364B14A7C6}"/>
    <dgm:cxn modelId="{803E9F5D-7B1F-4F13-86D1-8150E846D32E}" type="presOf" srcId="{6F03B17B-3635-4250-AB2B-2949BB04FA2C}" destId="{298C435B-ADCE-4E89-98F8-E2AB3B4BDE2D}" srcOrd="0" destOrd="0" presId="urn:microsoft.com/office/officeart/2005/8/layout/list1"/>
    <dgm:cxn modelId="{32F725FC-2FE9-4525-B914-B1A353A4AEF0}" type="presOf" srcId="{79DC67D7-00CC-4B1D-8906-ACF6E5A441BF}" destId="{16C57936-95A1-4669-8BDF-3E889043DFDE}" srcOrd="1" destOrd="0" presId="urn:microsoft.com/office/officeart/2005/8/layout/list1"/>
    <dgm:cxn modelId="{ED70C7F8-D0A8-49B4-A225-62B8ECD8F455}" srcId="{22EA60DB-4623-41BA-8C9F-0525B3361948}" destId="{6F03B17B-3635-4250-AB2B-2949BB04FA2C}" srcOrd="0" destOrd="0" parTransId="{B1214DA2-C4AF-4ABB-8631-038F3A71ADF0}" sibTransId="{6EBE36DC-1FE9-4951-BC4E-B27ED6847884}"/>
    <dgm:cxn modelId="{B69B68B2-1D1C-4DC8-B1F0-75731E9E7CAD}" type="presOf" srcId="{88735E1C-FB5A-41BD-AF5E-1D63FE9253AD}" destId="{0B9AAC6A-80B2-4D6A-BBED-048A4783CCF0}" srcOrd="0" destOrd="0" presId="urn:microsoft.com/office/officeart/2005/8/layout/list1"/>
    <dgm:cxn modelId="{F95394AE-5E11-491B-912E-5D977427D49F}" type="presParOf" srcId="{224F0508-EE02-46D3-82B9-3D491B4A9AC2}" destId="{789065D2-0367-4C85-97F6-BE0D75EE2FF9}" srcOrd="0" destOrd="0" presId="urn:microsoft.com/office/officeart/2005/8/layout/list1"/>
    <dgm:cxn modelId="{FC6C34C0-064F-4D32-9800-C5F67F757A7D}" type="presParOf" srcId="{789065D2-0367-4C85-97F6-BE0D75EE2FF9}" destId="{298C435B-ADCE-4E89-98F8-E2AB3B4BDE2D}" srcOrd="0" destOrd="0" presId="urn:microsoft.com/office/officeart/2005/8/layout/list1"/>
    <dgm:cxn modelId="{E0654E32-789E-40F3-8870-69F5C14F2955}" type="presParOf" srcId="{789065D2-0367-4C85-97F6-BE0D75EE2FF9}" destId="{B62388E5-19B8-4F3F-B061-4E14E263DD16}" srcOrd="1" destOrd="0" presId="urn:microsoft.com/office/officeart/2005/8/layout/list1"/>
    <dgm:cxn modelId="{17668E89-8565-4DC9-A838-C3A80EA34B8D}" type="presParOf" srcId="{224F0508-EE02-46D3-82B9-3D491B4A9AC2}" destId="{51FC775E-64C0-4922-831F-07D7B80144BD}" srcOrd="1" destOrd="0" presId="urn:microsoft.com/office/officeart/2005/8/layout/list1"/>
    <dgm:cxn modelId="{54ACBD7B-6352-444B-AC58-F6545E8D19C0}" type="presParOf" srcId="{224F0508-EE02-46D3-82B9-3D491B4A9AC2}" destId="{B70B4DC8-A81A-42DF-B318-7E27385AEEE1}" srcOrd="2" destOrd="0" presId="urn:microsoft.com/office/officeart/2005/8/layout/list1"/>
    <dgm:cxn modelId="{BBDF1B32-32C8-4762-998B-9CB1AE850298}" type="presParOf" srcId="{224F0508-EE02-46D3-82B9-3D491B4A9AC2}" destId="{DFA09C32-A253-4868-86AE-4EFA273F7892}" srcOrd="3" destOrd="0" presId="urn:microsoft.com/office/officeart/2005/8/layout/list1"/>
    <dgm:cxn modelId="{198EAFE9-997D-4E17-A8BF-2E3766D3C767}" type="presParOf" srcId="{224F0508-EE02-46D3-82B9-3D491B4A9AC2}" destId="{D7299306-92A8-4CFC-8BFC-2DA6247A2521}" srcOrd="4" destOrd="0" presId="urn:microsoft.com/office/officeart/2005/8/layout/list1"/>
    <dgm:cxn modelId="{F711BF6D-EC2F-4847-8B47-392F2E2891EB}" type="presParOf" srcId="{D7299306-92A8-4CFC-8BFC-2DA6247A2521}" destId="{6B3B32B4-A7FD-4096-B846-D2CEEC1CAB6D}" srcOrd="0" destOrd="0" presId="urn:microsoft.com/office/officeart/2005/8/layout/list1"/>
    <dgm:cxn modelId="{2D288592-1304-413E-88A1-F844030B9E96}" type="presParOf" srcId="{D7299306-92A8-4CFC-8BFC-2DA6247A2521}" destId="{16C57936-95A1-4669-8BDF-3E889043DFDE}" srcOrd="1" destOrd="0" presId="urn:microsoft.com/office/officeart/2005/8/layout/list1"/>
    <dgm:cxn modelId="{861B6AD7-4089-4E20-A047-C1F4512FE567}" type="presParOf" srcId="{224F0508-EE02-46D3-82B9-3D491B4A9AC2}" destId="{AC3AE877-B6B6-4B77-83D1-BE8478620514}" srcOrd="5" destOrd="0" presId="urn:microsoft.com/office/officeart/2005/8/layout/list1"/>
    <dgm:cxn modelId="{CC082F42-27C7-40A1-94B4-BC53EC3B125A}" type="presParOf" srcId="{224F0508-EE02-46D3-82B9-3D491B4A9AC2}" destId="{8B8FC832-73A0-4E1B-83D0-3D05321C3995}" srcOrd="6" destOrd="0" presId="urn:microsoft.com/office/officeart/2005/8/layout/list1"/>
    <dgm:cxn modelId="{68826FB9-C2B7-4D31-8B0E-6A2D0150F975}" type="presParOf" srcId="{224F0508-EE02-46D3-82B9-3D491B4A9AC2}" destId="{ED54F33D-7E25-4B71-82EA-766AB2889163}" srcOrd="7" destOrd="0" presId="urn:microsoft.com/office/officeart/2005/8/layout/list1"/>
    <dgm:cxn modelId="{B047781C-02A5-47A3-9475-E1F83F51323F}" type="presParOf" srcId="{224F0508-EE02-46D3-82B9-3D491B4A9AC2}" destId="{9929213A-78C9-4506-91C9-D2C589EF62E4}" srcOrd="8" destOrd="0" presId="urn:microsoft.com/office/officeart/2005/8/layout/list1"/>
    <dgm:cxn modelId="{8C8BF1EE-975F-4DED-A1F0-CD76B291D5F1}" type="presParOf" srcId="{9929213A-78C9-4506-91C9-D2C589EF62E4}" destId="{0B9AAC6A-80B2-4D6A-BBED-048A4783CCF0}" srcOrd="0" destOrd="0" presId="urn:microsoft.com/office/officeart/2005/8/layout/list1"/>
    <dgm:cxn modelId="{A05F77DF-F439-4000-8AA1-DE30F660C118}" type="presParOf" srcId="{9929213A-78C9-4506-91C9-D2C589EF62E4}" destId="{F0FE82AA-6BD8-4ED1-9594-ABA0404F631D}" srcOrd="1" destOrd="0" presId="urn:microsoft.com/office/officeart/2005/8/layout/list1"/>
    <dgm:cxn modelId="{AA26141E-85BA-4CA4-8E8A-4A6EA2C76631}" type="presParOf" srcId="{224F0508-EE02-46D3-82B9-3D491B4A9AC2}" destId="{C6547925-0B11-4545-9E51-D74A68FC9E34}" srcOrd="9" destOrd="0" presId="urn:microsoft.com/office/officeart/2005/8/layout/list1"/>
    <dgm:cxn modelId="{8FB80D8F-510A-44B9-BDF8-EDE652D1D50F}" type="presParOf" srcId="{224F0508-EE02-46D3-82B9-3D491B4A9AC2}" destId="{624A5BCA-86F5-467C-AAFD-ADC148BF39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7184A-09A6-46AD-9563-DF174A15F27C}">
      <dsp:nvSpPr>
        <dsp:cNvPr id="0" name=""/>
        <dsp:cNvSpPr/>
      </dsp:nvSpPr>
      <dsp:spPr>
        <a:xfrm>
          <a:off x="0" y="501953"/>
          <a:ext cx="74088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97C74-CA88-4CAC-AECF-D1334E45458B}">
      <dsp:nvSpPr>
        <dsp:cNvPr id="0" name=""/>
        <dsp:cNvSpPr/>
      </dsp:nvSpPr>
      <dsp:spPr>
        <a:xfrm>
          <a:off x="370443" y="15821"/>
          <a:ext cx="6379548" cy="7075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n-lt"/>
              <a:cs typeface="Times New Roman" panose="02020603050405020304" pitchFamily="18" charset="0"/>
            </a:rPr>
            <a:t>Психодиагностика</a:t>
          </a:r>
          <a:endParaRPr lang="ru-RU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404982" y="50360"/>
        <a:ext cx="6310470" cy="638454"/>
      </dsp:txXfrm>
    </dsp:sp>
    <dsp:sp modelId="{5FBBC219-168D-4FC5-804E-8E3ED1EEFF17}">
      <dsp:nvSpPr>
        <dsp:cNvPr id="0" name=""/>
        <dsp:cNvSpPr/>
      </dsp:nvSpPr>
      <dsp:spPr>
        <a:xfrm>
          <a:off x="0" y="1382273"/>
          <a:ext cx="74088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171FD-2E96-49B3-ACBB-502541EE770E}">
      <dsp:nvSpPr>
        <dsp:cNvPr id="0" name=""/>
        <dsp:cNvSpPr/>
      </dsp:nvSpPr>
      <dsp:spPr>
        <a:xfrm>
          <a:off x="370443" y="960953"/>
          <a:ext cx="6313632" cy="642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n-lt"/>
              <a:cs typeface="Times New Roman" panose="02020603050405020304" pitchFamily="18" charset="0"/>
            </a:rPr>
            <a:t>Психопрофилактика</a:t>
          </a:r>
          <a:endParaRPr lang="ru-RU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401818" y="992328"/>
        <a:ext cx="6250882" cy="579969"/>
      </dsp:txXfrm>
    </dsp:sp>
    <dsp:sp modelId="{66825A3A-0B3A-401A-9CCF-840328A0041A}">
      <dsp:nvSpPr>
        <dsp:cNvPr id="0" name=""/>
        <dsp:cNvSpPr/>
      </dsp:nvSpPr>
      <dsp:spPr>
        <a:xfrm>
          <a:off x="0" y="2365247"/>
          <a:ext cx="74088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9E67-5E60-4B82-B031-B4F80F6F6348}">
      <dsp:nvSpPr>
        <dsp:cNvPr id="0" name=""/>
        <dsp:cNvSpPr/>
      </dsp:nvSpPr>
      <dsp:spPr>
        <a:xfrm>
          <a:off x="370443" y="1841273"/>
          <a:ext cx="6266697" cy="745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n-lt"/>
              <a:cs typeface="Times New Roman" panose="02020603050405020304" pitchFamily="18" charset="0"/>
            </a:rPr>
            <a:t>Коррекционная и развивающая работа</a:t>
          </a:r>
          <a:endParaRPr lang="ru-RU" sz="2400" kern="1200" dirty="0">
            <a:latin typeface="+mn-lt"/>
            <a:cs typeface="Times New Roman" panose="02020603050405020304" pitchFamily="18" charset="0"/>
          </a:endParaRPr>
        </a:p>
      </dsp:txBody>
      <dsp:txXfrm>
        <a:off x="406829" y="1877659"/>
        <a:ext cx="6193925" cy="672602"/>
      </dsp:txXfrm>
    </dsp:sp>
    <dsp:sp modelId="{84CDD241-F86A-4A4F-B63E-5A10D5F3C68B}">
      <dsp:nvSpPr>
        <dsp:cNvPr id="0" name=""/>
        <dsp:cNvSpPr/>
      </dsp:nvSpPr>
      <dsp:spPr>
        <a:xfrm>
          <a:off x="0" y="3350594"/>
          <a:ext cx="74088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62224-2458-4BF5-AF9E-DB72F4FD46FE}">
      <dsp:nvSpPr>
        <dsp:cNvPr id="0" name=""/>
        <dsp:cNvSpPr/>
      </dsp:nvSpPr>
      <dsp:spPr>
        <a:xfrm>
          <a:off x="370443" y="2824247"/>
          <a:ext cx="6221628" cy="7477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6" tIns="0" rIns="19602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0" kern="1200" dirty="0" smtClean="0">
              <a:latin typeface="+mn-lt"/>
              <a:cs typeface="Times New Roman" panose="02020603050405020304" pitchFamily="18" charset="0"/>
            </a:rPr>
            <a:t>Психологическое консультирование и просвещение</a:t>
          </a:r>
          <a:endParaRPr lang="ru-RU" sz="2400" i="0" kern="1200" dirty="0">
            <a:latin typeface="+mn-lt"/>
            <a:cs typeface="Times New Roman" pitchFamily="18" charset="0"/>
          </a:endParaRPr>
        </a:p>
      </dsp:txBody>
      <dsp:txXfrm>
        <a:off x="406945" y="2860749"/>
        <a:ext cx="6148624" cy="674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871AE-5716-4D94-8ECD-58E95E13B458}">
      <dsp:nvSpPr>
        <dsp:cNvPr id="0" name=""/>
        <dsp:cNvSpPr/>
      </dsp:nvSpPr>
      <dsp:spPr>
        <a:xfrm>
          <a:off x="0" y="798606"/>
          <a:ext cx="813690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D8BFD-312C-479B-8628-DDB965AD719B}">
      <dsp:nvSpPr>
        <dsp:cNvPr id="0" name=""/>
        <dsp:cNvSpPr/>
      </dsp:nvSpPr>
      <dsp:spPr>
        <a:xfrm>
          <a:off x="386979" y="11277"/>
          <a:ext cx="7747171" cy="11120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Наблюдение за воспитанниками всех возрастных групп</a:t>
          </a:r>
          <a:endParaRPr lang="ru-RU" sz="2000" kern="1200" dirty="0">
            <a:latin typeface="+mn-lt"/>
          </a:endParaRPr>
        </a:p>
      </dsp:txBody>
      <dsp:txXfrm>
        <a:off x="441265" y="65563"/>
        <a:ext cx="7638599" cy="1003477"/>
      </dsp:txXfrm>
    </dsp:sp>
    <dsp:sp modelId="{53AE927C-BDAD-417E-AAAA-7E8BE2826C88}">
      <dsp:nvSpPr>
        <dsp:cNvPr id="0" name=""/>
        <dsp:cNvSpPr/>
      </dsp:nvSpPr>
      <dsp:spPr>
        <a:xfrm>
          <a:off x="0" y="2242262"/>
          <a:ext cx="813690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11BE3-B99B-4012-A664-CF56381E25F1}">
      <dsp:nvSpPr>
        <dsp:cNvPr id="0" name=""/>
        <dsp:cNvSpPr/>
      </dsp:nvSpPr>
      <dsp:spPr>
        <a:xfrm>
          <a:off x="342159" y="1449478"/>
          <a:ext cx="7747171" cy="10951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Наблюдение за адаптационным периодом детей младшего возраста, раннего возраста</a:t>
          </a:r>
          <a:endParaRPr lang="ru-RU" sz="2000" kern="1200" dirty="0">
            <a:latin typeface="+mn-lt"/>
          </a:endParaRPr>
        </a:p>
      </dsp:txBody>
      <dsp:txXfrm>
        <a:off x="395621" y="1502940"/>
        <a:ext cx="7640247" cy="988252"/>
      </dsp:txXfrm>
    </dsp:sp>
    <dsp:sp modelId="{2FEB0E96-A000-4809-A8F2-017ABCAE6740}">
      <dsp:nvSpPr>
        <dsp:cNvPr id="0" name=""/>
        <dsp:cNvSpPr/>
      </dsp:nvSpPr>
      <dsp:spPr>
        <a:xfrm>
          <a:off x="0" y="3898818"/>
          <a:ext cx="813690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F4903-BB30-4784-99E1-055BF48602B7}">
      <dsp:nvSpPr>
        <dsp:cNvPr id="0" name=""/>
        <dsp:cNvSpPr/>
      </dsp:nvSpPr>
      <dsp:spPr>
        <a:xfrm>
          <a:off x="387377" y="2915462"/>
          <a:ext cx="7747532" cy="13080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Диагностика эмоционального состояния детей в дошкольном учреждении, психологического благополучия в группе</a:t>
          </a:r>
          <a:endParaRPr lang="ru-RU" sz="2000" kern="1200" dirty="0">
            <a:latin typeface="+mn-lt"/>
          </a:endParaRPr>
        </a:p>
      </dsp:txBody>
      <dsp:txXfrm>
        <a:off x="451232" y="2979317"/>
        <a:ext cx="7619822" cy="1180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08F8D-09E3-4E73-8FC8-351040222109}">
      <dsp:nvSpPr>
        <dsp:cNvPr id="0" name=""/>
        <dsp:cNvSpPr/>
      </dsp:nvSpPr>
      <dsp:spPr>
        <a:xfrm>
          <a:off x="0" y="969783"/>
          <a:ext cx="805693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6E14A-9605-4406-8CCD-9B125F568781}">
      <dsp:nvSpPr>
        <dsp:cNvPr id="0" name=""/>
        <dsp:cNvSpPr/>
      </dsp:nvSpPr>
      <dsp:spPr>
        <a:xfrm>
          <a:off x="383176" y="7309"/>
          <a:ext cx="7671031" cy="1228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173" tIns="0" rIns="2131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Проведение занятий с вновь прибывшими детьми – адаптационные игры</a:t>
          </a:r>
          <a:endParaRPr lang="ru-RU" sz="2000" kern="1200" dirty="0">
            <a:latin typeface="+mn-lt"/>
          </a:endParaRPr>
        </a:p>
      </dsp:txBody>
      <dsp:txXfrm>
        <a:off x="443129" y="67262"/>
        <a:ext cx="7551125" cy="1108247"/>
      </dsp:txXfrm>
    </dsp:sp>
    <dsp:sp modelId="{3217728C-03E4-43F4-9570-53375753CE03}">
      <dsp:nvSpPr>
        <dsp:cNvPr id="0" name=""/>
        <dsp:cNvSpPr/>
      </dsp:nvSpPr>
      <dsp:spPr>
        <a:xfrm>
          <a:off x="0" y="2651083"/>
          <a:ext cx="805693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4B1EE-E06D-41E2-BDEA-44AFA0D7DC7D}">
      <dsp:nvSpPr>
        <dsp:cNvPr id="0" name=""/>
        <dsp:cNvSpPr/>
      </dsp:nvSpPr>
      <dsp:spPr>
        <a:xfrm>
          <a:off x="382389" y="1520583"/>
          <a:ext cx="7667592" cy="1396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173" tIns="0" rIns="2131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Проведение развивающих занятий с детьми всех возрастных групп, с целью формирования познавательных процессов, коммуникативных навыков </a:t>
          </a:r>
          <a:endParaRPr lang="ru-RU" sz="2000" kern="1200" dirty="0">
            <a:latin typeface="+mn-lt"/>
          </a:endParaRPr>
        </a:p>
      </dsp:txBody>
      <dsp:txXfrm>
        <a:off x="450545" y="1588739"/>
        <a:ext cx="7531280" cy="1259868"/>
      </dsp:txXfrm>
    </dsp:sp>
    <dsp:sp modelId="{0060A3F3-89DE-4C7C-B736-F7033D678ECE}">
      <dsp:nvSpPr>
        <dsp:cNvPr id="0" name=""/>
        <dsp:cNvSpPr/>
      </dsp:nvSpPr>
      <dsp:spPr>
        <a:xfrm>
          <a:off x="0" y="4291618"/>
          <a:ext cx="805693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B96B18-8F9E-4D51-A510-CCCA83ACC5B3}">
      <dsp:nvSpPr>
        <dsp:cNvPr id="0" name=""/>
        <dsp:cNvSpPr/>
      </dsp:nvSpPr>
      <dsp:spPr>
        <a:xfrm>
          <a:off x="383569" y="3201883"/>
          <a:ext cx="7671389" cy="13554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173" tIns="0" rIns="2131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Психологическое сопровождение воспитательно-образовательной работы  для детей с ОВЗ</a:t>
          </a:r>
          <a:endParaRPr lang="ru-RU" sz="2000" kern="1200" dirty="0">
            <a:latin typeface="+mn-lt"/>
          </a:endParaRPr>
        </a:p>
      </dsp:txBody>
      <dsp:txXfrm>
        <a:off x="449735" y="3268049"/>
        <a:ext cx="7539057" cy="1223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9B790-D941-46E3-AE4E-693E98950BEC}">
      <dsp:nvSpPr>
        <dsp:cNvPr id="0" name=""/>
        <dsp:cNvSpPr/>
      </dsp:nvSpPr>
      <dsp:spPr>
        <a:xfrm>
          <a:off x="0" y="777600"/>
          <a:ext cx="805693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4BEC1-05DE-43D5-BD9E-87B5334F0E58}">
      <dsp:nvSpPr>
        <dsp:cNvPr id="0" name=""/>
        <dsp:cNvSpPr/>
      </dsp:nvSpPr>
      <dsp:spPr>
        <a:xfrm>
          <a:off x="383569" y="43416"/>
          <a:ext cx="7671389" cy="10884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173" tIns="0" rIns="2131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Проведение систематизированного психологического просвещения </a:t>
          </a:r>
          <a:r>
            <a:rPr lang="ru-RU" sz="1800" b="1" kern="1200" dirty="0" smtClean="0">
              <a:latin typeface="+mn-lt"/>
            </a:rPr>
            <a:t>педагогов</a:t>
          </a:r>
          <a:r>
            <a:rPr lang="ru-RU" sz="1800" kern="1200" dirty="0" smtClean="0">
              <a:latin typeface="+mn-lt"/>
            </a:rPr>
            <a:t> в форме семинаров, конференций, практикумов </a:t>
          </a:r>
          <a:endParaRPr lang="ru-RU" sz="1800" kern="1200" dirty="0">
            <a:latin typeface="+mn-lt"/>
          </a:endParaRPr>
        </a:p>
      </dsp:txBody>
      <dsp:txXfrm>
        <a:off x="436701" y="96548"/>
        <a:ext cx="7565125" cy="982159"/>
      </dsp:txXfrm>
    </dsp:sp>
    <dsp:sp modelId="{F951D5C0-0A24-41AE-8A0E-966E8FFB6406}">
      <dsp:nvSpPr>
        <dsp:cNvPr id="0" name=""/>
        <dsp:cNvSpPr/>
      </dsp:nvSpPr>
      <dsp:spPr>
        <a:xfrm>
          <a:off x="0" y="2631852"/>
          <a:ext cx="805693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52C8C3-5F70-4E21-9E05-8C9BCCB04ECD}">
      <dsp:nvSpPr>
        <dsp:cNvPr id="0" name=""/>
        <dsp:cNvSpPr/>
      </dsp:nvSpPr>
      <dsp:spPr>
        <a:xfrm>
          <a:off x="383569" y="1512000"/>
          <a:ext cx="7671389" cy="14740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173" tIns="0" rIns="2131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Проведение систематизированного психологического просвещения </a:t>
          </a:r>
          <a:r>
            <a:rPr lang="ru-RU" sz="1800" b="1" kern="1200" dirty="0" smtClean="0">
              <a:latin typeface="+mn-lt"/>
            </a:rPr>
            <a:t>родителей</a:t>
          </a:r>
          <a:r>
            <a:rPr lang="ru-RU" sz="1800" kern="1200" dirty="0" smtClean="0">
              <a:latin typeface="+mn-lt"/>
            </a:rPr>
            <a:t> в форме родительских собраний, круглых столов, тренингов и пр. с обязательным учетом в тематике возраста детей и актуальности рассматриваемых тем для родителей </a:t>
          </a:r>
          <a:endParaRPr lang="ru-RU" sz="1800" kern="1200" dirty="0">
            <a:latin typeface="+mn-lt"/>
          </a:endParaRPr>
        </a:p>
      </dsp:txBody>
      <dsp:txXfrm>
        <a:off x="455528" y="1583959"/>
        <a:ext cx="7527471" cy="1330173"/>
      </dsp:txXfrm>
    </dsp:sp>
    <dsp:sp modelId="{B48E2F1B-D7F8-482E-AD2A-6CF17A82DE24}">
      <dsp:nvSpPr>
        <dsp:cNvPr id="0" name=""/>
        <dsp:cNvSpPr/>
      </dsp:nvSpPr>
      <dsp:spPr>
        <a:xfrm>
          <a:off x="0" y="4104311"/>
          <a:ext cx="8056934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5AF01B-DEE6-468A-AE47-27CA0723353B}">
      <dsp:nvSpPr>
        <dsp:cNvPr id="0" name=""/>
        <dsp:cNvSpPr/>
      </dsp:nvSpPr>
      <dsp:spPr>
        <a:xfrm>
          <a:off x="383569" y="3366252"/>
          <a:ext cx="7671389" cy="109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173" tIns="0" rIns="21317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n-lt"/>
            </a:rPr>
            <a:t>Создание информационных уголков по типу «Советы психолога» в каждой группе и информационного стенда в пространстве ДОУ.</a:t>
          </a:r>
          <a:endParaRPr lang="ru-RU" sz="1800" kern="1200" dirty="0">
            <a:latin typeface="+mn-lt"/>
          </a:endParaRPr>
        </a:p>
      </dsp:txBody>
      <dsp:txXfrm>
        <a:off x="436891" y="3419574"/>
        <a:ext cx="7564745" cy="985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B4DC8-A81A-42DF-B318-7E27385AEEE1}">
      <dsp:nvSpPr>
        <dsp:cNvPr id="0" name=""/>
        <dsp:cNvSpPr/>
      </dsp:nvSpPr>
      <dsp:spPr>
        <a:xfrm>
          <a:off x="0" y="841253"/>
          <a:ext cx="864096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388E5-19B8-4F3F-B061-4E14E263DD16}">
      <dsp:nvSpPr>
        <dsp:cNvPr id="0" name=""/>
        <dsp:cNvSpPr/>
      </dsp:nvSpPr>
      <dsp:spPr>
        <a:xfrm>
          <a:off x="411373" y="65463"/>
          <a:ext cx="8227468" cy="1160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Участие  в консилиуме ДОУ и подготовке к городскому ПМПК: Разработка индивидуально-коррекционных маршрутов, написание характеристик</a:t>
          </a:r>
          <a:endParaRPr lang="ru-RU" sz="2000" kern="1200" dirty="0">
            <a:latin typeface="+mn-lt"/>
          </a:endParaRPr>
        </a:p>
      </dsp:txBody>
      <dsp:txXfrm>
        <a:off x="468045" y="122135"/>
        <a:ext cx="8114124" cy="1047580"/>
      </dsp:txXfrm>
    </dsp:sp>
    <dsp:sp modelId="{8B8FC832-73A0-4E1B-83D0-3D05321C3995}">
      <dsp:nvSpPr>
        <dsp:cNvPr id="0" name=""/>
        <dsp:cNvSpPr/>
      </dsp:nvSpPr>
      <dsp:spPr>
        <a:xfrm>
          <a:off x="0" y="2498256"/>
          <a:ext cx="864096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57936-95A1-4669-8BDF-3E889043DFDE}">
      <dsp:nvSpPr>
        <dsp:cNvPr id="0" name=""/>
        <dsp:cNvSpPr/>
      </dsp:nvSpPr>
      <dsp:spPr>
        <a:xfrm>
          <a:off x="411373" y="1701588"/>
          <a:ext cx="8227468" cy="1239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Анализ научной и практической литературы для подбора инструментария, разработки развивающих и коррекционных программ</a:t>
          </a:r>
          <a:endParaRPr lang="ru-RU" sz="2000" kern="1200" dirty="0">
            <a:latin typeface="+mn-lt"/>
          </a:endParaRPr>
        </a:p>
      </dsp:txBody>
      <dsp:txXfrm>
        <a:off x="471879" y="1762094"/>
        <a:ext cx="8106456" cy="1118456"/>
      </dsp:txXfrm>
    </dsp:sp>
    <dsp:sp modelId="{624A5BCA-86F5-467C-AAFD-ADC148BF3924}">
      <dsp:nvSpPr>
        <dsp:cNvPr id="0" name=""/>
        <dsp:cNvSpPr/>
      </dsp:nvSpPr>
      <dsp:spPr>
        <a:xfrm>
          <a:off x="0" y="3859056"/>
          <a:ext cx="864096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E82AA-6BD8-4ED1-9594-ABA0404F631D}">
      <dsp:nvSpPr>
        <dsp:cNvPr id="0" name=""/>
        <dsp:cNvSpPr/>
      </dsp:nvSpPr>
      <dsp:spPr>
        <a:xfrm>
          <a:off x="411373" y="3416256"/>
          <a:ext cx="822746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+mn-lt"/>
            </a:rPr>
            <a:t>Участие в Зональном Методическом объединении психологов «Северное»</a:t>
          </a:r>
          <a:endParaRPr lang="ru-RU" sz="2000" kern="1200" dirty="0">
            <a:latin typeface="+mn-lt"/>
          </a:endParaRPr>
        </a:p>
      </dsp:txBody>
      <dsp:txXfrm>
        <a:off x="454604" y="3459487"/>
        <a:ext cx="8141006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7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703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44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2010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97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16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3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4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95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43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9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5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13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04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92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__________Microsoft_Excel2.xls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Excel3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__________Microsoft_Excel4.xls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4757"/>
            <a:ext cx="8596668" cy="1765643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Муниципальное бюджетное дошкольное образовательное учреждение «Детский сад №30 «Северное сияние» комбинированного вида</a:t>
            </a:r>
          </a:p>
        </p:txBody>
      </p:sp>
      <p:pic>
        <p:nvPicPr>
          <p:cNvPr id="7" name="Picture 3" descr="C:\Users\1\Desktop\обрез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282" y="2160588"/>
            <a:ext cx="3802224" cy="3881437"/>
          </a:xfrm>
          <a:prstGeom prst="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9970" y="3377514"/>
            <a:ext cx="4184034" cy="2663848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ea typeface="+mj-ea"/>
                <a:cs typeface="+mj-cs"/>
              </a:rPr>
              <a:t>ПЕДАГОГ-ПСИХОЛОГ</a:t>
            </a:r>
            <a:endParaRPr lang="en-US" sz="48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Байгулова Наталия Александровна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7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280087"/>
            <a:ext cx="4185623" cy="1614616"/>
          </a:xfrm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Тренинг по «Профилактике эмоционального выгорания педагогов»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3" y="280087"/>
            <a:ext cx="4185618" cy="1515762"/>
          </a:xfrm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Тренинг для педагогов </a:t>
            </a:r>
            <a:r>
              <a:rPr lang="ru-RU" alt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</a:t>
            </a:r>
            <a:r>
              <a:rPr lang="ru-RU" altLang="ru-RU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«Калейдоскоп настроения»</a:t>
            </a:r>
            <a:endParaRPr lang="ru-RU" sz="2800" dirty="0"/>
          </a:p>
        </p:txBody>
      </p:sp>
      <p:pic>
        <p:nvPicPr>
          <p:cNvPr id="7" name="Picture 3" descr="I:\ВЫГОРАНИЕ\Эмоциональное выгорание\фото тренинга\P105005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9" r="416"/>
          <a:stretch/>
        </p:blipFill>
        <p:spPr bwMode="auto">
          <a:xfrm>
            <a:off x="322318" y="1952368"/>
            <a:ext cx="4019023" cy="235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педчас 06.04.17\DSCN8016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24032" r="6254"/>
          <a:stretch/>
        </p:blipFill>
        <p:spPr bwMode="auto">
          <a:xfrm>
            <a:off x="4792220" y="1820917"/>
            <a:ext cx="4056328" cy="1962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педчас 06.04.17\DSCN80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8" r="963"/>
          <a:stretch/>
        </p:blipFill>
        <p:spPr bwMode="auto">
          <a:xfrm>
            <a:off x="5338118" y="3899258"/>
            <a:ext cx="4662617" cy="289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5" r="1141" b="4295"/>
          <a:stretch/>
        </p:blipFill>
        <p:spPr bwMode="auto">
          <a:xfrm>
            <a:off x="508543" y="4304981"/>
            <a:ext cx="4283677" cy="2375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1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296562"/>
            <a:ext cx="4185623" cy="1260389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Собрание - практикум для родителей  «Готовность ребенка к школе»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3" y="494270"/>
            <a:ext cx="4185618" cy="149928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Собрание-практикум для родителей  «Сказка глазами детей и родителей</a:t>
            </a:r>
            <a:r>
              <a:rPr 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F:\DCIM\104_PANA\P1040968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7" r="644" b="9213"/>
          <a:stretch/>
        </p:blipFill>
        <p:spPr bwMode="auto">
          <a:xfrm>
            <a:off x="5215053" y="2025752"/>
            <a:ext cx="4058948" cy="2413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:\DCIM\104_PANA\P10409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t="5604" r="-839" b="8004"/>
          <a:stretch/>
        </p:blipFill>
        <p:spPr bwMode="auto">
          <a:xfrm>
            <a:off x="5342671" y="4540735"/>
            <a:ext cx="3677042" cy="2184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1\Desktop\работа 2015-2016\Собрание\ФОТО СОБРАНИЕ РЯБИНКА\108NIKON\DSCN31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450" r="-416"/>
          <a:stretch/>
        </p:blipFill>
        <p:spPr bwMode="auto">
          <a:xfrm>
            <a:off x="774599" y="4439438"/>
            <a:ext cx="3846828" cy="2285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1\Desktop\ФОТО СОБРАНИЕ РЯБИНКА\108NIKON\DSCN3129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75" r="-182"/>
          <a:stretch/>
        </p:blipFill>
        <p:spPr bwMode="auto">
          <a:xfrm>
            <a:off x="184217" y="1993557"/>
            <a:ext cx="4541550" cy="2349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1137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574044"/>
              </p:ext>
            </p:extLst>
          </p:nvPr>
        </p:nvGraphicFramePr>
        <p:xfrm>
          <a:off x="811693" y="1861300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Экспертно-методическая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6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3081" y="329514"/>
            <a:ext cx="9300519" cy="15322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Выступление  на Зональном Методическом объединении психологов «Северное»</a:t>
            </a:r>
            <a:endParaRPr lang="ru-RU" altLang="ru-RU" sz="32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Объект 3"/>
          <p:cNvSpPr>
            <a:spLocks noGrp="1"/>
          </p:cNvSpPr>
          <p:nvPr>
            <p:ph sz="half" idx="2"/>
          </p:nvPr>
        </p:nvSpPr>
        <p:spPr>
          <a:xfrm>
            <a:off x="6030098" y="2019300"/>
            <a:ext cx="3200400" cy="4191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</a:rPr>
              <a:t>Темы: </a:t>
            </a:r>
            <a:endParaRPr lang="ru-RU" sz="2000" dirty="0" smtClean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>
              <a:buFont typeface="Monotype Corsiva" panose="03010101010201010101" pitchFamily="66" charset="0"/>
              <a:buChar char="►"/>
              <a:defRPr/>
            </a:pPr>
            <a:r>
              <a:rPr lang="ru-RU" sz="2000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«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</a:rPr>
              <a:t>Эмоциональное выгорание. </a:t>
            </a: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</a:rPr>
              <a:t>Работа с чувствами» 29.11.2016 г.</a:t>
            </a:r>
          </a:p>
          <a:p>
            <a:pPr>
              <a:buFont typeface="Monotype Corsiva" panose="03010101010201010101" pitchFamily="66" charset="0"/>
              <a:buChar char="►"/>
              <a:defRPr/>
            </a:pPr>
            <a:r>
              <a:rPr lang="ru-RU" sz="2000" dirty="0">
                <a:solidFill>
                  <a:srgbClr val="000000"/>
                </a:solidFill>
                <a:latin typeface="Monotype Corsiva" panose="03010101010201010101" pitchFamily="66" charset="0"/>
              </a:rPr>
              <a:t>«Гиперактивный ребенок. Работа с гиперактивными детьми» 28.02.2017 г. </a:t>
            </a:r>
            <a:endParaRPr lang="ru-RU" altLang="ru-RU" sz="2000" dirty="0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3" descr="C:\Users\1\Desktop\Фото м ЗМО\VaLEBXRmtt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7540" y="2438400"/>
            <a:ext cx="5031166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2" descr="D:\Users\User\Pictures\удостоверения и дипломы об образов\Сертификаты открытых\img5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08" y="4679135"/>
            <a:ext cx="28194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1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96563" y="700216"/>
            <a:ext cx="9176951" cy="11285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alt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 участник </a:t>
            </a:r>
            <a:r>
              <a:rPr lang="ru-RU" altLang="ru-R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утренниках и развлечениях играя разные роли</a:t>
            </a:r>
          </a:p>
        </p:txBody>
      </p:sp>
      <p:pic>
        <p:nvPicPr>
          <p:cNvPr id="24578" name="Picture 2" descr="C:\Users\1\Desktop\ВЕБИНАРЫ\MHN9Yt5vxY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82" y="1896762"/>
            <a:ext cx="25146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1\Desktop\ВЕБИНАРЫ\q8DyXvhB15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848" y="2298357"/>
            <a:ext cx="2743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1\Desktop\ВЕБИНАРЫ\GaUtKRAFUB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614" y="2782330"/>
            <a:ext cx="26289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0" y="381000"/>
            <a:ext cx="102108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alt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Участник </a:t>
            </a:r>
            <a:r>
              <a:rPr lang="ru-RU" alt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муниципальном этапе Всероссийского конкурса «Воспитатель года 2017»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>
          <a:xfrm>
            <a:off x="654908" y="1676401"/>
            <a:ext cx="4040188" cy="762000"/>
          </a:xfrm>
        </p:spPr>
        <p:txBody>
          <a:bodyPr/>
          <a:lstStyle/>
          <a:p>
            <a:r>
              <a:rPr lang="ru-RU" altLang="ru-RU" b="0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1 этап: представление педагогического опыта</a:t>
            </a:r>
          </a:p>
        </p:txBody>
      </p:sp>
      <p:sp>
        <p:nvSpPr>
          <p:cNvPr id="28676" name="Текст 4"/>
          <p:cNvSpPr>
            <a:spLocks noGrp="1"/>
          </p:cNvSpPr>
          <p:nvPr>
            <p:ph type="body" sz="quarter" idx="3"/>
          </p:nvPr>
        </p:nvSpPr>
        <p:spPr>
          <a:xfrm>
            <a:off x="5885935" y="1816659"/>
            <a:ext cx="5105400" cy="903287"/>
          </a:xfrm>
        </p:spPr>
        <p:txBody>
          <a:bodyPr/>
          <a:lstStyle/>
          <a:p>
            <a:r>
              <a:rPr lang="ru-RU" altLang="ru-RU" b="0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2 этап: непосредственная образовательная деятельность с детьми </a:t>
            </a:r>
          </a:p>
        </p:txBody>
      </p:sp>
      <p:pic>
        <p:nvPicPr>
          <p:cNvPr id="7" name="Picture 2" descr="C:\Users\1\Desktop\Восп года 2017\DSCN76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288" y="2514600"/>
            <a:ext cx="2112524" cy="38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Users\1\Desktop\Восп года 2017\20170322_1023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007" y="2525715"/>
            <a:ext cx="2222599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воспитатель года 2017 3 этап\2 этап\DSCN776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7019" b="-1"/>
          <a:stretch/>
        </p:blipFill>
        <p:spPr bwMode="auto">
          <a:xfrm>
            <a:off x="6015037" y="3088806"/>
            <a:ext cx="3743325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26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461319"/>
            <a:ext cx="4185623" cy="61783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ДЕВИЗ</a:t>
            </a:r>
            <a:endParaRPr lang="ru-RU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5" y="1985319"/>
            <a:ext cx="4185623" cy="181232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92D050"/>
                </a:solidFill>
              </a:rPr>
              <a:t>С детьми всегда должна быть рядом,</a:t>
            </a:r>
          </a:p>
          <a:p>
            <a:r>
              <a:rPr lang="ru-RU" sz="1600" b="1" dirty="0" smtClean="0">
                <a:solidFill>
                  <a:srgbClr val="92D050"/>
                </a:solidFill>
              </a:rPr>
              <a:t>Даря тепло и согревая взглядом,</a:t>
            </a:r>
          </a:p>
          <a:p>
            <a:r>
              <a:rPr lang="ru-RU" sz="1600" b="1" dirty="0" smtClean="0">
                <a:solidFill>
                  <a:srgbClr val="92D050"/>
                </a:solidFill>
              </a:rPr>
              <a:t>Их в мир прекрасного вести, </a:t>
            </a:r>
          </a:p>
          <a:p>
            <a:r>
              <a:rPr lang="ru-RU" sz="1600" b="1" dirty="0" smtClean="0">
                <a:solidFill>
                  <a:srgbClr val="92D050"/>
                </a:solidFill>
              </a:rPr>
              <a:t>И помнить заповедь: «Не навреди!»</a:t>
            </a:r>
            <a:endParaRPr lang="ru-RU" sz="1600" b="1" dirty="0">
              <a:solidFill>
                <a:srgbClr val="92D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3" y="263612"/>
            <a:ext cx="4185618" cy="108739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МОЕ ПЕДАГОГИЧЕСКОЕ КРЕДО</a:t>
            </a:r>
            <a:endParaRPr lang="ru-RU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8384" y="1433385"/>
            <a:ext cx="4185617" cy="46079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Я с солнца сбрасываю полог,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Я утро начинаю здесь.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Моя профессия - психолог ...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...Или призвание это есть</a:t>
            </a:r>
            <a:r>
              <a:rPr lang="ru-RU" sz="1600" b="1" dirty="0" smtClean="0">
                <a:solidFill>
                  <a:srgbClr val="92D050"/>
                </a:solidFill>
              </a:rPr>
              <a:t>?</a:t>
            </a:r>
            <a:endParaRPr lang="ru-RU" sz="1600" b="1" dirty="0">
              <a:solidFill>
                <a:srgbClr val="92D05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Я здесь касаюсь откровения,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Я здесь ступаю не спеша.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Моя профессия - доверье,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Моё призвание - душа.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В глазах напротив спеет вера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Иль ожидание её.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Моя профессия - есть мера.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Она - призвание моё.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Я отмеряю расстояние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Терпенью, поиску, борьбе,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Моя профессия - признание,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Моё призвание – путь к себе.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В нём всё - серьёзность и ирония,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Вершин триумф, игра теней.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Моя профессия - гармония,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92D050"/>
                </a:solidFill>
              </a:rPr>
              <a:t>Моё призвание – верность ей.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rgbClr val="92D05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92D050"/>
                </a:solidFill>
              </a:rPr>
              <a:t>О.А. Коваль</a:t>
            </a:r>
          </a:p>
          <a:p>
            <a:pPr>
              <a:spcBef>
                <a:spcPts val="0"/>
              </a:spcBef>
            </a:pPr>
            <a:endParaRPr lang="ru-RU" sz="1600" dirty="0"/>
          </a:p>
          <a:p>
            <a:pPr>
              <a:spcBef>
                <a:spcPts val="0"/>
              </a:spcBef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740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919538"/>
              </p:ext>
            </p:extLst>
          </p:nvPr>
        </p:nvGraphicFramePr>
        <p:xfrm>
          <a:off x="1478373" y="2276872"/>
          <a:ext cx="740886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227" y="560172"/>
            <a:ext cx="9856573" cy="17166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cs typeface="Times New Roman" panose="02020603050405020304" pitchFamily="18" charset="0"/>
              </a:rPr>
              <a:t>Основные направления деятельности </a:t>
            </a:r>
            <a:r>
              <a:rPr lang="ru-RU" sz="3200" b="1" dirty="0" smtClean="0">
                <a:cs typeface="Times New Roman" panose="02020603050405020304" pitchFamily="18" charset="0"/>
              </a:rPr>
              <a:t>педагога-психолога</a:t>
            </a:r>
            <a:r>
              <a:rPr lang="ru-RU" sz="3200" b="1" dirty="0">
                <a:cs typeface="Times New Roman" panose="02020603050405020304" pitchFamily="18" charset="0"/>
              </a:rPr>
              <a:t/>
            </a:r>
            <a:br>
              <a:rPr lang="ru-RU" sz="3200" b="1" dirty="0">
                <a:cs typeface="Times New Roman" panose="02020603050405020304" pitchFamily="18" charset="0"/>
              </a:rPr>
            </a:br>
            <a:endParaRPr lang="ru-RU" sz="3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095962"/>
              </p:ext>
            </p:extLst>
          </p:nvPr>
        </p:nvGraphicFramePr>
        <p:xfrm>
          <a:off x="1137098" y="1813713"/>
          <a:ext cx="813690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Психодиагностика</a:t>
            </a:r>
            <a:br>
              <a:rPr lang="ru-RU" sz="3200" b="1" dirty="0"/>
            </a:b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661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42551" y="762000"/>
            <a:ext cx="9111049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 адаптации вновь поступивших детей по группам </a:t>
            </a:r>
            <a:r>
              <a:rPr lang="ru-RU" alt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начало и конец учебного года</a:t>
            </a:r>
            <a:endParaRPr lang="ru-RU" altLang="ru-RU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12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265211"/>
              </p:ext>
            </p:extLst>
          </p:nvPr>
        </p:nvGraphicFramePr>
        <p:xfrm>
          <a:off x="543698" y="2362200"/>
          <a:ext cx="4407242" cy="3915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иаграмма" r:id="rId3" imgW="4419472" imgH="3895625" progId="Excel.Chart.8">
                  <p:embed/>
                </p:oleObj>
              </mc:Choice>
              <mc:Fallback>
                <p:oleObj name="Диаграмма" r:id="rId3" imgW="4419472" imgH="389562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98" y="2362200"/>
                        <a:ext cx="4407242" cy="3915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126842"/>
              </p:ext>
            </p:extLst>
          </p:nvPr>
        </p:nvGraphicFramePr>
        <p:xfrm>
          <a:off x="5115697" y="2362200"/>
          <a:ext cx="4473146" cy="3915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иаграмма" r:id="rId5" imgW="6200631" imgH="4895921" progId="Excel.Chart.8">
                  <p:embed/>
                </p:oleObj>
              </mc:Choice>
              <mc:Fallback>
                <p:oleObj name="Диаграмма" r:id="rId5" imgW="6200631" imgH="489592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697" y="2362200"/>
                        <a:ext cx="4473146" cy="3915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1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387179"/>
            <a:ext cx="4185623" cy="175466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готовности детей к школьному обучению и уровень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8383" y="856735"/>
            <a:ext cx="4185618" cy="354227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развития </a:t>
            </a:r>
            <a:r>
              <a:rPr lang="ru-RU" alt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endParaRPr lang="ru-RU" sz="3200" dirty="0"/>
          </a:p>
        </p:txBody>
      </p:sp>
      <p:graphicFrame>
        <p:nvGraphicFramePr>
          <p:cNvPr id="7" name="Диаграмма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7051584"/>
              </p:ext>
            </p:extLst>
          </p:nvPr>
        </p:nvGraphicFramePr>
        <p:xfrm>
          <a:off x="395417" y="2281881"/>
          <a:ext cx="4465952" cy="3641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3" imgW="7114649" imgH="4651651" progId="Excel.Chart.8">
                  <p:embed/>
                </p:oleObj>
              </mc:Choice>
              <mc:Fallback>
                <p:oleObj r:id="rId3" imgW="7114649" imgH="465165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17" y="2281881"/>
                        <a:ext cx="4465952" cy="36411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86272490"/>
              </p:ext>
            </p:extLst>
          </p:nvPr>
        </p:nvGraphicFramePr>
        <p:xfrm>
          <a:off x="5087938" y="2454877"/>
          <a:ext cx="4929273" cy="3731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5" imgW="7413378" imgH="4291956" progId="Excel.Chart.8">
                  <p:embed/>
                </p:oleObj>
              </mc:Choice>
              <mc:Fallback>
                <p:oleObj r:id="rId5" imgW="7413378" imgH="4291956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2454877"/>
                        <a:ext cx="4929273" cy="3731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22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514970"/>
              </p:ext>
            </p:extLst>
          </p:nvPr>
        </p:nvGraphicFramePr>
        <p:xfrm>
          <a:off x="786980" y="1820111"/>
          <a:ext cx="805693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Коррекционная и развивающая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3571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DCIM\105_PANA\P105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3" y="599409"/>
            <a:ext cx="4032448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:\DCIM\105_PANA\P105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33" y="3929840"/>
            <a:ext cx="4032448" cy="2780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:\DCIM\105_PANA\P1050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11" y="599409"/>
            <a:ext cx="4050219" cy="303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I:\Байгулова Н.А\DSCN35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11" y="3929840"/>
            <a:ext cx="4050219" cy="274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1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504" y="116632"/>
            <a:ext cx="714179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Психологическое просвещение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86698"/>
              </p:ext>
            </p:extLst>
          </p:nvPr>
        </p:nvGraphicFramePr>
        <p:xfrm>
          <a:off x="992926" y="1704780"/>
          <a:ext cx="805693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01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</TotalTime>
  <Words>480</Words>
  <Application>Microsoft Office PowerPoint</Application>
  <PresentationFormat>Широкоэкранный</PresentationFormat>
  <Paragraphs>68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Monotype Corsiva</vt:lpstr>
      <vt:lpstr>Times New Roman</vt:lpstr>
      <vt:lpstr>Trebuchet MS</vt:lpstr>
      <vt:lpstr>Wingdings 3</vt:lpstr>
      <vt:lpstr>Грань</vt:lpstr>
      <vt:lpstr>Диаграмма Microsoft Excel</vt:lpstr>
      <vt:lpstr>Муниципальное бюджетное дошкольное образовательное учреждение «Детский сад №30 «Северное сияние» комбинированного вида</vt:lpstr>
      <vt:lpstr>Презентация PowerPoint</vt:lpstr>
      <vt:lpstr>Основные направления деятельности педагога-психолога </vt:lpstr>
      <vt:lpstr>Психодиагностика </vt:lpstr>
      <vt:lpstr>Степень адаптации вновь поступивших детей по группам на начало и конец учебного года</vt:lpstr>
      <vt:lpstr>Презентация PowerPoint</vt:lpstr>
      <vt:lpstr>Коррекционная и развивающая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Экспертно-методическая работа </vt:lpstr>
      <vt:lpstr>Выступление  на Зональном Методическом объединении психологов «Северное»</vt:lpstr>
      <vt:lpstr>Активный участник в утренниках и развлечениях играя разные роли</vt:lpstr>
      <vt:lpstr>  Участник в муниципальном этапе Всероссийского конкурса «Воспитатель года 2017»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Пашнин</dc:creator>
  <cp:lastModifiedBy>Сергей Пашнин</cp:lastModifiedBy>
  <cp:revision>14</cp:revision>
  <dcterms:created xsi:type="dcterms:W3CDTF">2018-05-13T07:06:35Z</dcterms:created>
  <dcterms:modified xsi:type="dcterms:W3CDTF">2018-05-13T09:15:19Z</dcterms:modified>
</cp:coreProperties>
</file>