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  <p:sldId id="274" r:id="rId7"/>
    <p:sldId id="276" r:id="rId8"/>
    <p:sldId id="275" r:id="rId9"/>
    <p:sldId id="260" r:id="rId10"/>
    <p:sldId id="277" r:id="rId11"/>
    <p:sldId id="273" r:id="rId12"/>
    <p:sldId id="272" r:id="rId13"/>
    <p:sldId id="271" r:id="rId14"/>
    <p:sldId id="268" r:id="rId15"/>
    <p:sldId id="279" r:id="rId16"/>
    <p:sldId id="283" r:id="rId17"/>
    <p:sldId id="282" r:id="rId18"/>
    <p:sldId id="266" r:id="rId19"/>
    <p:sldId id="281" r:id="rId20"/>
    <p:sldId id="284" r:id="rId21"/>
    <p:sldId id="285" r:id="rId22"/>
    <p:sldId id="265" r:id="rId23"/>
    <p:sldId id="257" r:id="rId24"/>
    <p:sldId id="258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Дмитрий\Pictures\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МДОУ детский сад с.Лозовое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Проект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1847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 Милый край, село мое родное»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26888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Подготовила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Воспитатель Бондарева Г.А.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Апрель 2018 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22860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47800" y="990600"/>
            <a:ext cx="6781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 Этап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Заключительный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Презентация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Село Лозовое -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оя малая Родина».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 rot="10800000" flipV="1">
            <a:off x="2057400" y="3424535"/>
            <a:ext cx="419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формление альбома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о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поселке.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22860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00200" y="1295400"/>
            <a:ext cx="6400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1.В ходе реализации проекта дети получают знания  о своем поселке </a:t>
            </a:r>
            <a:r>
              <a:rPr lang="ru-RU" sz="2800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Лозовое.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(достопримечательности, труд жителей).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.Дети начнут проявлять интерес к событиям, жизни поселка, отражать свои впечатления в продуктивной деятельности.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5" name="Picture 1" descr="C:\Users\Пользователь\Desktop\IMG-20180409-WA0007.jpg"/>
          <p:cNvPicPr>
            <a:picLocks noChangeAspect="1" noChangeArrowheads="1"/>
          </p:cNvPicPr>
          <p:nvPr/>
        </p:nvPicPr>
        <p:blipFill>
          <a:blip r:embed="rId3"/>
          <a:srcRect l="14954" t="-1334" r="18311" b="13334"/>
          <a:stretch>
            <a:fillRect/>
          </a:stretch>
        </p:blipFill>
        <p:spPr bwMode="auto">
          <a:xfrm>
            <a:off x="1524000" y="1219200"/>
            <a:ext cx="4800600" cy="320040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71600" y="4343400"/>
            <a:ext cx="6324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Познакомить детей со своей малой родиной.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Дать знания о поселке Лозовое.   Продолжать знакомить детей достопримечательностями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поселка. Воспитывать любовь, уважение к своему  поселку.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9800" y="83820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Беседа « Наш поселок  Лозовое»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Пользователь\Desktop\IMG-20180409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4495799" cy="2743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71600" y="83820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Рассматривание альбома « Труженики села»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8800" y="510540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Цель: Продолжать знакомить детей с трудом жителей села ,с профессиями.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33425"/>
            <a:ext cx="7620000" cy="539115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34400" cy="6553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66800" y="11430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Конструктивная деятельность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« Улица нашего поселка»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6" name="Picture 2" descr="C:\Users\Пользователь\Desktop\20180411_0948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905000"/>
            <a:ext cx="3387188" cy="24082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52600" y="41910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Развивать конструктивные способности детей. Учить сооружать постройки, полагаясь на свой опыт. Воспитывать умения играть в коллективе, договариваться между собой, планировать свою работу, дружеские взаимоотношения.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8077200" cy="5867400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esktop\20180411_0924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133600"/>
            <a:ext cx="3352800" cy="2514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28800" y="4648201"/>
            <a:ext cx="61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Учить детей отражать в продуктивной деятельности свои впечатления и знания об улицах поселка.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05000" y="1219200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Занятие: художественное творчество – рисование.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Тема: «Наша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улица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82000" cy="61245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52600" y="106680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Целевая прогулка  по улицам поселка.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026" name="Picture 2" descr="C:\Users\Пользователь\Desktop\20180411_111510.jpg"/>
          <p:cNvPicPr>
            <a:picLocks noChangeAspect="1" noChangeArrowheads="1"/>
          </p:cNvPicPr>
          <p:nvPr/>
        </p:nvPicPr>
        <p:blipFill>
          <a:blip r:embed="rId3"/>
          <a:srcRect l="6557" r="11475" b="21311"/>
          <a:stretch>
            <a:fillRect/>
          </a:stretch>
        </p:blipFill>
        <p:spPr bwMode="auto">
          <a:xfrm>
            <a:off x="2133600" y="1676400"/>
            <a:ext cx="3810000" cy="281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5000" y="4571998"/>
            <a:ext cx="586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Рассмотреть с детьми объекты поселка (детский сад, школа, почта, больница, библиотека .)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33425"/>
            <a:ext cx="7620000" cy="539115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33425"/>
            <a:ext cx="7620000" cy="5391150"/>
          </a:xfrm>
          <a:prstGeom prst="rect">
            <a:avLst/>
          </a:prstGeom>
          <a:noFill/>
        </p:spPr>
      </p:pic>
      <p:pic>
        <p:nvPicPr>
          <p:cNvPr id="11265" name="Picture 1" descr="C:\Users\Пользователь\Desktop\20180411_0938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0"/>
            <a:ext cx="4724400" cy="304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2057400" y="4618159"/>
            <a:ext cx="5029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Вот такие улицы в нашем поселке.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0" y="1600200"/>
            <a:ext cx="61722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Работа с родителями: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1.Приобщение родителей к созданию единого образовательного процесса.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Рисование всей семьей «Дом в котором я живу»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33425"/>
            <a:ext cx="7620000" cy="539115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620000" cy="5391150"/>
          </a:xfrm>
          <a:prstGeom prst="rect">
            <a:avLst/>
          </a:prstGeom>
          <a:noFill/>
        </p:spPr>
      </p:pic>
      <p:pic>
        <p:nvPicPr>
          <p:cNvPr id="4" name="Рисунок 3" descr="C:\Users\Пользователь\Desktop\20180423_075753.jpg"/>
          <p:cNvPicPr/>
          <p:nvPr/>
        </p:nvPicPr>
        <p:blipFill>
          <a:blip r:embed="rId3"/>
          <a:srcRect l="19027" r="9460"/>
          <a:stretch>
            <a:fillRect/>
          </a:stretch>
        </p:blipFill>
        <p:spPr bwMode="auto">
          <a:xfrm rot="10800000">
            <a:off x="1752600" y="1371600"/>
            <a:ext cx="495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47800" y="914400"/>
            <a:ext cx="7467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Проектная деятельность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Милый край, село мое родное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Вид проекта :  - Краткосрочный ( 1 месяц)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Участники проекта: Воспитатели,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дети старшей группы, родители.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Форма работы: Игровая, познавательная, продуктивная,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 работа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 с родителями.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33425"/>
            <a:ext cx="7620000" cy="539115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33425"/>
            <a:ext cx="7620000" cy="53911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44780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                             </a:t>
            </a:r>
            <a:r>
              <a:rPr lang="ru-RU" sz="2800" u="sng" dirty="0" smtClean="0">
                <a:latin typeface="Monotype Corsiva" pitchFamily="66" charset="0"/>
              </a:rPr>
              <a:t>Результат </a:t>
            </a:r>
            <a:r>
              <a:rPr lang="ru-RU" sz="2800" u="sng" dirty="0" smtClean="0">
                <a:latin typeface="Monotype Corsiva" pitchFamily="66" charset="0"/>
              </a:rPr>
              <a:t>работы</a:t>
            </a:r>
            <a:r>
              <a:rPr lang="ru-RU" u="sng" dirty="0" smtClean="0"/>
              <a:t>:</a:t>
            </a:r>
            <a:endParaRPr lang="ru-RU" dirty="0" smtClean="0"/>
          </a:p>
          <a:p>
            <a:r>
              <a:rPr lang="ru-RU" sz="2800" dirty="0" smtClean="0">
                <a:latin typeface="Monotype Corsiva" pitchFamily="66" charset="0"/>
              </a:rPr>
              <a:t>• Обогащенные и систематизированные знания детей об истории города и его культурных ценностях, неповторимой природе края. Сформирован устойчивый интерес к изучению данной темы.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33425"/>
            <a:ext cx="7620000" cy="539115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33425"/>
            <a:ext cx="7620000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47800" y="4800600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Познакомить детей с библиотекой, с профессией библиотекаря. Рассматривание стеллажей с книгами, беседа с библиотекарем. Развивать свободное общение со взрослыми и детьми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47800" y="99060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</a:t>
            </a:r>
            <a:r>
              <a:rPr lang="ru-RU" sz="2400" dirty="0" smtClean="0">
                <a:latin typeface="Monotype Corsiva" pitchFamily="66" charset="0"/>
              </a:rPr>
              <a:t>Выставка  детских работ и построек.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6" name="Picture 2" descr="C:\Users\Пользователь\Desktop\20180411_0938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76400"/>
            <a:ext cx="3382240" cy="2588126"/>
          </a:xfrm>
          <a:prstGeom prst="rect">
            <a:avLst/>
          </a:prstGeom>
          <a:noFill/>
        </p:spPr>
      </p:pic>
      <p:pic>
        <p:nvPicPr>
          <p:cNvPr id="2" name="Picture 3" descr="C:\Users\Пользователь\Desktop\20180411_1015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362200"/>
            <a:ext cx="2667000" cy="243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33425"/>
            <a:ext cx="7620000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"/>
            <a:ext cx="8991600" cy="73152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95400" y="0"/>
            <a:ext cx="7315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Актуальность проекта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Воспитание чувства патриотизма – процесс сложный и длительный. Любовь к близким людям, детскому саду,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родному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селу и стране играет огромную роль в становлении личности ребенка. Одним из источников обогащения знаний дошкольников о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родном крае</a:t>
            </a:r>
            <a:r>
              <a:rPr lang="ru-RU" sz="3200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00200" y="1295400"/>
            <a:ext cx="617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9600" y="1143000"/>
            <a:ext cx="2049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Цель проекта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1600200" y="1611121"/>
            <a:ext cx="6553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Воспитание гражданина и патриота своей страны.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Формирование у детей любви к Родине, родному поселку и его истории, чувство ответственности, желание беречь его.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Воспитание любви к родному краю, поселку, формирование представлений о достопримечательностях поселка Вяртсиля.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Воспитание чувства гордости за поселок, в котором живем.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Обобщить и систематизировать знания  о родном крае, расширение детского кругозора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19200" y="685800"/>
            <a:ext cx="6553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Этапы реализации проекта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Проблема: Недостаточность знания детей об истории своего поселка 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Ожидаемые результаты: Дети будут знать историю родного края, села, его социальные объекты, достопримечательности, символику села. Узнают о народных промыслах и о людях прославивших поселок.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0" y="1447800"/>
            <a:ext cx="6553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Дать знания детям о родном поселке Лозовое достопримечательности поселка.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закрепить знания о знакомых улицах, где находится дом, детский сад.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знакомство детей с традициями, трудом и бытом односельчан;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развивать бережное отношение к поселку (достопримечательности, природа).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47800" y="838200"/>
            <a:ext cx="61722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1 этап - подготовительный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Изучение методической литературы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Составление перспективного плана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Создание развивающей среды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Подбор игр и оборудования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Создать условия для изобразительной и продуктивной деятельности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95400" y="762000"/>
            <a:ext cx="7848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2 этап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реализация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лан работы по ознакомлению детей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1.«</a:t>
            </a:r>
            <a:r>
              <a:rPr lang="ru-RU" sz="2800" i="1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Беседа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 «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Наш поселок Лозовое</a:t>
            </a:r>
            <a:r>
              <a:rPr lang="ru-RU" sz="2800" dirty="0" smtClean="0">
                <a:solidFill>
                  <a:srgbClr val="111111"/>
                </a:solidFill>
                <a:latin typeface="Calibri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путешествие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 фотографиям.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2.Рассказ воспитателя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«</a:t>
            </a:r>
            <a:r>
              <a:rPr lang="ru-RU" sz="2800" i="1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оевое прошлое</a:t>
            </a:r>
            <a:r>
              <a:rPr lang="ru-RU" sz="2800" i="1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3.Целевая прогулка: « Улицы нашего поселка»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Знакомство с </a:t>
            </a:r>
            <a:r>
              <a:rPr lang="ru-RU" sz="2800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объектами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поселка.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4.Оформление фотоальбома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Рисование на тему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i="1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Наша улица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0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Мой дом»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6. Конструктивная деятельность « Улица нашего поселка»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7. </a:t>
            </a:r>
            <a:r>
              <a:rPr lang="ru-RU" sz="2800" dirty="0" err="1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Экскурссия</a:t>
            </a:r>
            <a:r>
              <a:rPr lang="ru-RU" sz="2800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 библиотеку.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Пользователь\Desktop\0_13b3b6_80d282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47800" y="838200"/>
            <a:ext cx="61722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1 этап - подготовительный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Изучение методической литературы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Составление перспективного плана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Создание развивающей среды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Подбор игр и оборудования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Создать условия для изобразительной и продуктивной деятельности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586</Words>
  <PresentationFormat>Экран (4:3)</PresentationFormat>
  <Paragraphs>126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62</cp:revision>
  <dcterms:created xsi:type="dcterms:W3CDTF">2018-03-23T12:10:02Z</dcterms:created>
  <dcterms:modified xsi:type="dcterms:W3CDTF">2018-05-16T12:10:09Z</dcterms:modified>
</cp:coreProperties>
</file>