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03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3" r:id="rId13"/>
    <p:sldId id="270" r:id="rId14"/>
    <p:sldId id="271" r:id="rId15"/>
    <p:sldId id="272" r:id="rId16"/>
    <p:sldId id="302" r:id="rId17"/>
    <p:sldId id="274" r:id="rId18"/>
    <p:sldId id="275" r:id="rId19"/>
    <p:sldId id="276" r:id="rId20"/>
    <p:sldId id="279" r:id="rId21"/>
    <p:sldId id="280" r:id="rId22"/>
    <p:sldId id="281" r:id="rId23"/>
    <p:sldId id="282" r:id="rId24"/>
    <p:sldId id="284" r:id="rId25"/>
    <p:sldId id="285" r:id="rId26"/>
    <p:sldId id="289" r:id="rId27"/>
    <p:sldId id="288" r:id="rId28"/>
    <p:sldId id="301" r:id="rId29"/>
    <p:sldId id="293" r:id="rId30"/>
    <p:sldId id="290" r:id="rId31"/>
    <p:sldId id="297" r:id="rId32"/>
    <p:sldId id="291" r:id="rId33"/>
    <p:sldId id="292" r:id="rId34"/>
    <p:sldId id="295" r:id="rId35"/>
    <p:sldId id="286" r:id="rId36"/>
    <p:sldId id="287" r:id="rId37"/>
    <p:sldId id="283" r:id="rId38"/>
    <p:sldId id="296" r:id="rId39"/>
    <p:sldId id="298" r:id="rId40"/>
    <p:sldId id="299" r:id="rId41"/>
    <p:sldId id="300" r:id="rId42"/>
    <p:sldId id="30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86432" autoAdjust="0"/>
  </p:normalViewPr>
  <p:slideViewPr>
    <p:cSldViewPr>
      <p:cViewPr varScale="1">
        <p:scale>
          <a:sx n="89" d="100"/>
          <a:sy n="89" d="100"/>
        </p:scale>
        <p:origin x="72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B7EAF-A48E-4C58-8662-03C04E223B9E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1BC2-9A31-4277-8183-3885DE4E8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1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BC2-9A31-4277-8183-3885DE4E881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7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C20C21-726E-48CA-AE1F-08029CD7F26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792AE2-A01E-4594-8E7F-22D0518FB68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                                                               </a:t>
            </a:r>
            <a:r>
              <a:rPr lang="ru-RU" sz="4400" dirty="0" smtClean="0"/>
              <a:t>«Создание предметно – пространственной среды для ознакомления детей дошкольного возраста с миром природы»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437112"/>
            <a:ext cx="7854696" cy="16561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   Выполнила: </a:t>
            </a:r>
            <a:r>
              <a:rPr lang="ru-RU" dirty="0" err="1" smtClean="0"/>
              <a:t>Куклова</a:t>
            </a:r>
            <a:r>
              <a:rPr lang="ru-RU" dirty="0" smtClean="0"/>
              <a:t> Н.В.</a:t>
            </a:r>
          </a:p>
          <a:p>
            <a:pPr algn="l"/>
            <a:r>
              <a:rPr lang="ru-RU" dirty="0" smtClean="0"/>
              <a:t>   Подготовительная группа №2 </a:t>
            </a:r>
          </a:p>
          <a:p>
            <a:pPr algn="l"/>
            <a:r>
              <a:rPr lang="ru-RU" dirty="0" smtClean="0"/>
              <a:t>   Срок реализации: декабрь 2017</a:t>
            </a:r>
          </a:p>
          <a:p>
            <a:pPr algn="l"/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Солнышко\Desktop\УЧ.ГОД 2015-16Г\фото для эколог.презен\2  новые\IMG_6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4683307" cy="3429000"/>
          </a:xfrm>
          <a:prstGeom prst="rect">
            <a:avLst/>
          </a:prstGeom>
          <a:noFill/>
        </p:spPr>
      </p:pic>
      <p:pic>
        <p:nvPicPr>
          <p:cNvPr id="3" name="Picture 7" descr="C:\Users\Солнышко\Desktop\УЧ.ГОД 2015-16Г\фото для эколог.презен\2  новые\IMG_6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2717" y="-682717"/>
            <a:ext cx="3459102" cy="4824536"/>
          </a:xfrm>
          <a:prstGeom prst="rect">
            <a:avLst/>
          </a:prstGeom>
          <a:noFill/>
        </p:spPr>
      </p:pic>
      <p:pic>
        <p:nvPicPr>
          <p:cNvPr id="2" name="Picture 8" descr="C:\Users\Солнышко\Desktop\УЧ.ГОД 2015-16Г\фото для эколог.презен\2  новые\IMG_6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94002" y="2599683"/>
            <a:ext cx="3260051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олнышко\Desktop\УЧ.ГОД 2015-16Г\фото для эколог.презен\2  новые\IMG_6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8513" y="-1138513"/>
            <a:ext cx="6866974" cy="9144000"/>
          </a:xfrm>
          <a:prstGeom prst="rect">
            <a:avLst/>
          </a:prstGeom>
          <a:noFill/>
        </p:spPr>
      </p:pic>
      <p:pic>
        <p:nvPicPr>
          <p:cNvPr id="3074" name="Picture 2" descr="C:\Users\Солнышко\Desktop\УЧ.ГОД 2015-16Г\фото для эколог.презен\2  новые\IMG_6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747"/>
          </a:xfrm>
          <a:prstGeom prst="rect">
            <a:avLst/>
          </a:prstGeom>
          <a:noFill/>
        </p:spPr>
      </p:pic>
      <p:pic>
        <p:nvPicPr>
          <p:cNvPr id="2" name="Picture 10" descr="C:\Users\Солнышко\Desktop\УЧ.ГОД 2015-16Г\фото для эколог.презен\2  новые\IMG_6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Лабораторный материал для экспериментирования</a:t>
            </a:r>
            <a:endParaRPr lang="ru-RU" sz="3200" b="1" dirty="0"/>
          </a:p>
        </p:txBody>
      </p:sp>
      <p:pic>
        <p:nvPicPr>
          <p:cNvPr id="6146" name="Picture 2" descr="C:\Users\Солнышко\Desktop\УЧ.ГОД 2015-16Г\фото для эколог.презен\2  новые\IMG_6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832648" cy="3697482"/>
          </a:xfrm>
          <a:prstGeom prst="rect">
            <a:avLst/>
          </a:prstGeom>
          <a:noFill/>
        </p:spPr>
      </p:pic>
      <p:pic>
        <p:nvPicPr>
          <p:cNvPr id="3074" name="Picture 2" descr="C:\Users\Солнышко\Desktop\Новая папка\DSCN2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96952"/>
            <a:ext cx="4247919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Опытническая деятельность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Солнышко\Desktop\УЧ.ГОД 2015-16Г\фото для эколог.презен\2  новые\IMG_6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6018" y="2468385"/>
            <a:ext cx="4700455" cy="3741365"/>
          </a:xfrm>
          <a:prstGeom prst="rect">
            <a:avLst/>
          </a:prstGeom>
          <a:noFill/>
        </p:spPr>
      </p:pic>
      <p:pic>
        <p:nvPicPr>
          <p:cNvPr id="4099" name="Picture 3" descr="C:\Users\Солнышко\Desktop\УЧ.ГОД 2015-16Г\фото для эколог.презен\2  новые\IMG_6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4893" y="2411971"/>
            <a:ext cx="4608513" cy="3906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Огород</a:t>
            </a:r>
            <a:endParaRPr lang="ru-RU" b="1" dirty="0"/>
          </a:p>
        </p:txBody>
      </p:sp>
      <p:pic>
        <p:nvPicPr>
          <p:cNvPr id="5122" name="Picture 2" descr="C:\Users\Солнышко\Desktop\УЧ.ГОД 2015-16Г\фото для эколог.презен\2  новые\IMG_6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556439" cy="4389437"/>
          </a:xfrm>
          <a:prstGeom prst="rect">
            <a:avLst/>
          </a:prstGeom>
          <a:noFill/>
        </p:spPr>
      </p:pic>
      <p:pic>
        <p:nvPicPr>
          <p:cNvPr id="5123" name="Picture 3" descr="C:\Users\Солнышко\Desktop\УЧ.ГОД 2015-16Г\фото для эколог.презен\2  новые\IMG_6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511" y="1844825"/>
            <a:ext cx="381037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/>
              <a:t>Мы наблюдаем</a:t>
            </a:r>
            <a:endParaRPr lang="ru-RU" b="1" dirty="0"/>
          </a:p>
        </p:txBody>
      </p:sp>
      <p:pic>
        <p:nvPicPr>
          <p:cNvPr id="1026" name="Picture 2" descr="C:\Users\Солнышко\Desktop\фото для эколог.презен\2  новые\IMG_6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5"/>
            <a:ext cx="8208912" cy="4839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Наши наблюдения</a:t>
            </a:r>
            <a:endParaRPr lang="ru-RU" b="1" dirty="0"/>
          </a:p>
        </p:txBody>
      </p:sp>
      <p:pic>
        <p:nvPicPr>
          <p:cNvPr id="1026" name="Picture 2" descr="C:\Users\Солнышко\Desktop\фото для эколог.презен\2  новые\IMG_6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35163"/>
            <a:ext cx="8136904" cy="4389437"/>
          </a:xfrm>
          <a:prstGeom prst="rect">
            <a:avLst/>
          </a:prstGeom>
          <a:noFill/>
        </p:spPr>
      </p:pic>
      <p:pic>
        <p:nvPicPr>
          <p:cNvPr id="1027" name="Picture 3" descr="C:\Users\Солнышко\Desktop\фото для эколог.презен\2  новые\IMG_6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20215" y="1436439"/>
            <a:ext cx="5735958" cy="4536504"/>
          </a:xfrm>
          <a:prstGeom prst="rect">
            <a:avLst/>
          </a:prstGeom>
          <a:noFill/>
        </p:spPr>
      </p:pic>
      <p:pic>
        <p:nvPicPr>
          <p:cNvPr id="1028" name="Picture 4" descr="C:\Users\Солнышко\Desktop\фото для эколог.презен\2  новые\IMG_6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04850" y="1763902"/>
            <a:ext cx="5832650" cy="3978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Макеты</a:t>
            </a:r>
            <a:endParaRPr lang="ru-RU" b="1" dirty="0"/>
          </a:p>
        </p:txBody>
      </p:sp>
      <p:pic>
        <p:nvPicPr>
          <p:cNvPr id="7171" name="Picture 3" descr="C:\Users\Солнышко\Desktop\УЧ.ГОД 2015-16Г\фото для эколог.презен\2  новые\IMG_6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72160" y="2120432"/>
            <a:ext cx="5301208" cy="3597864"/>
          </a:xfrm>
          <a:prstGeom prst="rect">
            <a:avLst/>
          </a:prstGeom>
          <a:noFill/>
        </p:spPr>
      </p:pic>
      <p:pic>
        <p:nvPicPr>
          <p:cNvPr id="7172" name="Picture 4" descr="C:\Users\Солнышко\Desktop\УЧ.ГОД 2015-16Г\фото для эколог.презен\2  новые\IMG_6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7" y="1196752"/>
            <a:ext cx="4968551" cy="5328592"/>
          </a:xfrm>
          <a:prstGeom prst="rect">
            <a:avLst/>
          </a:prstGeom>
          <a:noFill/>
        </p:spPr>
      </p:pic>
      <p:pic>
        <p:nvPicPr>
          <p:cNvPr id="4098" name="Picture 2" descr="C:\Users\Солнышко\Desktop\Новая папка\DSCN2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8568952" cy="5373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Правила поведения</a:t>
            </a:r>
            <a:endParaRPr lang="ru-RU" sz="4000" b="1" dirty="0"/>
          </a:p>
        </p:txBody>
      </p:sp>
      <p:pic>
        <p:nvPicPr>
          <p:cNvPr id="2053" name="Picture 5" descr="C:\Users\Солнышко\Desktop\фото для эколог.презен\2  новые\IMG_6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6102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олнышко\Desktop\фото для эколог.презен\2  новые\IMG_6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7262" y="-945909"/>
            <a:ext cx="3940829" cy="5832647"/>
          </a:xfrm>
          <a:prstGeom prst="rect">
            <a:avLst/>
          </a:prstGeom>
          <a:noFill/>
        </p:spPr>
      </p:pic>
      <p:pic>
        <p:nvPicPr>
          <p:cNvPr id="3" name="Picture 4" descr="C:\Users\Солнышко\Desktop\фото для эколог.презен\2  новые\IMG_6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1576"/>
            <a:ext cx="5088565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Уголок природы</a:t>
            </a:r>
            <a:endParaRPr lang="ru-RU" sz="4000" b="1" dirty="0"/>
          </a:p>
        </p:txBody>
      </p:sp>
      <p:pic>
        <p:nvPicPr>
          <p:cNvPr id="1026" name="Picture 2" descr="C:\Users\Солнышко\Desktop\экол.уголок\2  новые\IMG_6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50636" y="937796"/>
            <a:ext cx="538674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Миницентр</a:t>
            </a:r>
            <a:r>
              <a:rPr lang="ru-RU" sz="3200" b="1" dirty="0" smtClean="0"/>
              <a:t> театрализованной деятельности</a:t>
            </a:r>
            <a:endParaRPr lang="ru-RU" sz="3200" b="1" dirty="0"/>
          </a:p>
        </p:txBody>
      </p:sp>
      <p:pic>
        <p:nvPicPr>
          <p:cNvPr id="3077" name="Picture 5" descr="C:\Users\Солнышко\Desktop\фото для эколог.презен\2  новые\IMG_6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97360" y="210952"/>
            <a:ext cx="5805264" cy="7056784"/>
          </a:xfrm>
          <a:prstGeom prst="rect">
            <a:avLst/>
          </a:prstGeom>
          <a:noFill/>
        </p:spPr>
      </p:pic>
      <p:pic>
        <p:nvPicPr>
          <p:cNvPr id="3081" name="Picture 9" descr="C:\Users\Солнышко\Desktop\фото для эколог.презен\2  новые\IMG_6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7943838" cy="5957660"/>
          </a:xfrm>
          <a:prstGeom prst="rect">
            <a:avLst/>
          </a:prstGeom>
          <a:noFill/>
        </p:spPr>
      </p:pic>
      <p:pic>
        <p:nvPicPr>
          <p:cNvPr id="3080" name="Picture 8" descr="C:\Users\Солнышко\Desktop\фото для эколог.презен\2  новые\IMG_6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764704"/>
            <a:ext cx="7992888" cy="5760640"/>
          </a:xfrm>
          <a:prstGeom prst="rect">
            <a:avLst/>
          </a:prstGeom>
          <a:noFill/>
        </p:spPr>
      </p:pic>
      <p:pic>
        <p:nvPicPr>
          <p:cNvPr id="3078" name="Picture 6" descr="C:\Users\Солнышко\Desktop\фото для эколог.презен\2  новые\IMG_615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764704"/>
            <a:ext cx="7943867" cy="5957900"/>
          </a:xfrm>
          <a:prstGeom prst="rect">
            <a:avLst/>
          </a:prstGeom>
          <a:noFill/>
        </p:spPr>
      </p:pic>
      <p:pic>
        <p:nvPicPr>
          <p:cNvPr id="3079" name="Picture 7" descr="C:\Users\Солнышко\Desktop\фото для эколог.презен\2  новые\IMG_6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836712"/>
            <a:ext cx="8065195" cy="578802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18" y="116632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Миницентр</a:t>
            </a:r>
            <a:r>
              <a:rPr lang="ru-RU" sz="3200" b="1" dirty="0" smtClean="0"/>
              <a:t> изобразительной  деятельности</a:t>
            </a:r>
            <a:endParaRPr lang="ru-RU" sz="3200" b="1" dirty="0"/>
          </a:p>
        </p:txBody>
      </p:sp>
      <p:pic>
        <p:nvPicPr>
          <p:cNvPr id="4098" name="Picture 2" descr="C:\Users\Солнышко\Desktop\фото для эколог.презен\2  новые\IMG_6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9692" y="-459432"/>
            <a:ext cx="5544616" cy="8568952"/>
          </a:xfrm>
          <a:prstGeom prst="rect">
            <a:avLst/>
          </a:prstGeom>
          <a:noFill/>
        </p:spPr>
      </p:pic>
      <p:pic>
        <p:nvPicPr>
          <p:cNvPr id="4099" name="Picture 3" descr="C:\Users\Солнышко\Desktop\фото для эколог.презен\2  новые\IMG_6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868919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/>
              <a:t>Миницентр</a:t>
            </a:r>
            <a:r>
              <a:rPr lang="ru-RU" sz="3200" b="1" dirty="0" smtClean="0"/>
              <a:t> конструктивной деятельности</a:t>
            </a:r>
            <a:endParaRPr lang="ru-RU" sz="3200" b="1" dirty="0"/>
          </a:p>
        </p:txBody>
      </p:sp>
      <p:pic>
        <p:nvPicPr>
          <p:cNvPr id="5122" name="Picture 2" descr="C:\Users\Солнышко\Desktop\фото для эколог.презен\2  новые\IMG_6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741120" cy="5055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Познавательная деятельность</a:t>
            </a:r>
            <a:endParaRPr lang="ru-RU" sz="3600" b="1" dirty="0"/>
          </a:p>
        </p:txBody>
      </p:sp>
      <p:pic>
        <p:nvPicPr>
          <p:cNvPr id="6146" name="Picture 2" descr="C:\Users\Солнышко\Desktop\фото для эколог.презен\2  новые\IMG_6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598699" cy="494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/>
              <a:t>Миницентр</a:t>
            </a:r>
            <a:r>
              <a:rPr lang="ru-RU" sz="3600" b="1" dirty="0" smtClean="0"/>
              <a:t> развития речи</a:t>
            </a:r>
            <a:endParaRPr lang="ru-RU" sz="3600" b="1" dirty="0"/>
          </a:p>
        </p:txBody>
      </p:sp>
      <p:pic>
        <p:nvPicPr>
          <p:cNvPr id="8194" name="Picture 2" descr="C:\Users\Солнышко\Desktop\фото для эколог.презен\2 группа\IMG_6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624736" cy="51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Схемы и </a:t>
            </a:r>
            <a:r>
              <a:rPr lang="ru-RU" sz="4000" b="1" dirty="0" err="1" smtClean="0"/>
              <a:t>мнемотаблицы</a:t>
            </a:r>
            <a:endParaRPr lang="ru-RU" sz="4000" b="1" dirty="0"/>
          </a:p>
        </p:txBody>
      </p:sp>
      <p:pic>
        <p:nvPicPr>
          <p:cNvPr id="1026" name="Picture 2" descr="C:\Users\Солнышко\Desktop\фото для эколог.презен\2 группа\IMG_6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908720"/>
            <a:ext cx="8280920" cy="5544616"/>
          </a:xfrm>
          <a:prstGeom prst="rect">
            <a:avLst/>
          </a:prstGeom>
          <a:noFill/>
        </p:spPr>
      </p:pic>
      <p:pic>
        <p:nvPicPr>
          <p:cNvPr id="1027" name="Picture 3" descr="C:\Users\Солнышко\Desktop\фото для эколог.презен\2 группа\IMG_6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820891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/>
              <a:t>Чистоговорки</a:t>
            </a:r>
            <a:r>
              <a:rPr lang="ru-RU" sz="4400" b="1" dirty="0" smtClean="0"/>
              <a:t> и </a:t>
            </a:r>
            <a:r>
              <a:rPr lang="ru-RU" sz="4000" b="1" dirty="0" smtClean="0"/>
              <a:t>скороговорки</a:t>
            </a:r>
            <a:endParaRPr lang="ru-RU" sz="4000" b="1" dirty="0"/>
          </a:p>
        </p:txBody>
      </p:sp>
      <p:pic>
        <p:nvPicPr>
          <p:cNvPr id="6146" name="Picture 2" descr="C:\Users\Солнышко\Desktop\фото для эколог.презен\2 группа\IMG_6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556792"/>
            <a:ext cx="3456384" cy="4965501"/>
          </a:xfrm>
          <a:prstGeom prst="rect">
            <a:avLst/>
          </a:prstGeom>
          <a:noFill/>
        </p:spPr>
      </p:pic>
      <p:pic>
        <p:nvPicPr>
          <p:cNvPr id="5" name="Picture 4" descr="C:\Users\Солнышко\Desktop\фото для эколог.презен\2 группа\IMG_6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508000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Развитие мелкой моторики</a:t>
            </a:r>
            <a:endParaRPr lang="ru-RU" sz="4000" b="1" dirty="0"/>
          </a:p>
        </p:txBody>
      </p:sp>
      <p:pic>
        <p:nvPicPr>
          <p:cNvPr id="5122" name="Picture 2" descr="C:\Users\Солнышко\Desktop\фото для эколог.презен\2 группа\IMG_6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68952" cy="5328592"/>
          </a:xfrm>
          <a:prstGeom prst="rect">
            <a:avLst/>
          </a:prstGeom>
          <a:noFill/>
        </p:spPr>
      </p:pic>
      <p:pic>
        <p:nvPicPr>
          <p:cNvPr id="5123" name="Picture 3" descr="C:\Users\Солнышко\Desktop\фото для эколог.презен\2 группа\IMG_6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49694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Составление рассказа по опорным схемам</a:t>
            </a:r>
            <a:endParaRPr lang="ru-RU" sz="3200" b="1" dirty="0"/>
          </a:p>
        </p:txBody>
      </p:sp>
      <p:pic>
        <p:nvPicPr>
          <p:cNvPr id="18434" name="Picture 2" descr="C:\Users\Солнышко\Desktop\фото для эколог.презен\2  новые\IMG_6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42493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Составление рассказов по картинам</a:t>
            </a:r>
            <a:endParaRPr lang="ru-RU" sz="4000" b="1" dirty="0"/>
          </a:p>
        </p:txBody>
      </p:sp>
      <p:pic>
        <p:nvPicPr>
          <p:cNvPr id="10242" name="Picture 2" descr="C:\Users\Солнышко\Desktop\фото для эколог.презен\2 группа\IMG_6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8136904" cy="5400600"/>
          </a:xfrm>
          <a:prstGeom prst="rect">
            <a:avLst/>
          </a:prstGeom>
          <a:noFill/>
        </p:spPr>
      </p:pic>
      <p:pic>
        <p:nvPicPr>
          <p:cNvPr id="10243" name="Picture 3" descr="C:\Users\Солнышко\Desktop\фото для эколог.презен\2 группа\IMG_6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90718"/>
            <a:ext cx="8208912" cy="5490610"/>
          </a:xfrm>
          <a:prstGeom prst="rect">
            <a:avLst/>
          </a:prstGeom>
          <a:noFill/>
        </p:spPr>
      </p:pic>
      <p:pic>
        <p:nvPicPr>
          <p:cNvPr id="5" name="Picture 2" descr="C:\Users\Солнышко\Desktop\фото для эколог.презен\2 группа\IMG_6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540" y="908720"/>
            <a:ext cx="828092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Комнатные растения</a:t>
            </a:r>
            <a:endParaRPr lang="ru-RU" sz="4000" b="1" dirty="0"/>
          </a:p>
        </p:txBody>
      </p:sp>
      <p:pic>
        <p:nvPicPr>
          <p:cNvPr id="1026" name="Picture 2" descr="C:\Users\Солнышко\Desktop\Новая папка\DSCN2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880320" cy="2880320"/>
          </a:xfrm>
          <a:prstGeom prst="rect">
            <a:avLst/>
          </a:prstGeom>
          <a:noFill/>
        </p:spPr>
      </p:pic>
      <p:pic>
        <p:nvPicPr>
          <p:cNvPr id="1027" name="Picture 3" descr="C:\Users\Солнышко\Desktop\Новая папка\DSCN2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783981" cy="2736304"/>
          </a:xfrm>
          <a:prstGeom prst="rect">
            <a:avLst/>
          </a:prstGeom>
          <a:noFill/>
        </p:spPr>
      </p:pic>
      <p:pic>
        <p:nvPicPr>
          <p:cNvPr id="1028" name="Picture 4" descr="C:\Users\Солнышко\Desktop\Новая папка\DSCN2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933056"/>
            <a:ext cx="3423941" cy="2664296"/>
          </a:xfrm>
          <a:prstGeom prst="rect">
            <a:avLst/>
          </a:prstGeom>
          <a:noFill/>
        </p:spPr>
      </p:pic>
      <p:pic>
        <p:nvPicPr>
          <p:cNvPr id="1029" name="Picture 5" descr="C:\Users\Солнышко\Desktop\Новая папка\DSCN2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5014" y="4239602"/>
            <a:ext cx="2629316" cy="2016224"/>
          </a:xfrm>
          <a:prstGeom prst="rect">
            <a:avLst/>
          </a:prstGeom>
          <a:noFill/>
        </p:spPr>
      </p:pic>
      <p:pic>
        <p:nvPicPr>
          <p:cNvPr id="1030" name="Picture 6" descr="C:\Users\Солнышко\Desktop\Новая папка\DSCN27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164914" y="4140342"/>
            <a:ext cx="2811365" cy="2108762"/>
          </a:xfrm>
          <a:prstGeom prst="rect">
            <a:avLst/>
          </a:prstGeom>
          <a:noFill/>
        </p:spPr>
      </p:pic>
      <p:pic>
        <p:nvPicPr>
          <p:cNvPr id="1031" name="Picture 7" descr="C:\Users\Солнышко\Desktop\Новая папка\DSCN27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843736" y="1484858"/>
            <a:ext cx="2736301" cy="1728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Артикуляционная и пальчиковая гимнастика</a:t>
            </a:r>
            <a:endParaRPr lang="ru-RU" sz="3600" b="1" dirty="0"/>
          </a:p>
        </p:txBody>
      </p:sp>
      <p:pic>
        <p:nvPicPr>
          <p:cNvPr id="7170" name="Picture 2" descr="C:\Users\Солнышко\Desktop\фото для эколог.презен\2 группа\IMG_6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424936" cy="5544616"/>
          </a:xfrm>
          <a:prstGeom prst="rect">
            <a:avLst/>
          </a:prstGeom>
          <a:noFill/>
        </p:spPr>
      </p:pic>
      <p:pic>
        <p:nvPicPr>
          <p:cNvPr id="7172" name="Picture 4" descr="C:\Users\Солнышко\Desktop\фото для эколог.презен\2 группа\IMG_6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Картотека стихов и пальчиковых игр</a:t>
            </a:r>
            <a:endParaRPr lang="ru-RU" sz="4000" b="1" dirty="0"/>
          </a:p>
        </p:txBody>
      </p:sp>
      <p:pic>
        <p:nvPicPr>
          <p:cNvPr id="14338" name="Picture 2" descr="C:\Users\Солнышко\Desktop\фото для эколог.презен\2 группа\IMG_6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352928" cy="511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Игры на внимание</a:t>
            </a:r>
            <a:endParaRPr lang="ru-RU" sz="4000" b="1" dirty="0"/>
          </a:p>
        </p:txBody>
      </p:sp>
      <p:pic>
        <p:nvPicPr>
          <p:cNvPr id="8194" name="Picture 2" descr="C:\Users\Солнышко\Desktop\фото для эколог.презен\2 группа\IMG_6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828092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Работа с предлогами</a:t>
            </a:r>
            <a:endParaRPr lang="ru-RU" sz="4000" b="1" dirty="0"/>
          </a:p>
        </p:txBody>
      </p:sp>
      <p:pic>
        <p:nvPicPr>
          <p:cNvPr id="9218" name="Picture 2" descr="C:\Users\Солнышко\Desktop\фото для эколог.презен\2 группа\IMG_6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52928" cy="5256584"/>
          </a:xfrm>
          <a:prstGeom prst="rect">
            <a:avLst/>
          </a:prstGeom>
          <a:noFill/>
        </p:spPr>
      </p:pic>
      <p:pic>
        <p:nvPicPr>
          <p:cNvPr id="9219" name="Picture 3" descr="C:\Users\Солнышко\Desktop\фото для эколог.презен\2 группа\IMG_6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820891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Работа с планшетом</a:t>
            </a:r>
            <a:endParaRPr lang="ru-RU" sz="4000" b="1" dirty="0"/>
          </a:p>
        </p:txBody>
      </p:sp>
      <p:pic>
        <p:nvPicPr>
          <p:cNvPr id="12290" name="Picture 2" descr="C:\Users\Солнышко\Desktop\фото для эколог.презен\2 группа\IMG_6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700808"/>
            <a:ext cx="871296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Чтение художественной литературы</a:t>
            </a:r>
            <a:endParaRPr lang="ru-RU" sz="4000" b="1" dirty="0"/>
          </a:p>
        </p:txBody>
      </p:sp>
      <p:pic>
        <p:nvPicPr>
          <p:cNvPr id="3074" name="Picture 2" descr="C:\Users\Солнышко\Desktop\фото для эколог.презен\2 группа\IMG_6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96944" cy="5472608"/>
          </a:xfrm>
          <a:prstGeom prst="rect">
            <a:avLst/>
          </a:prstGeom>
          <a:noFill/>
        </p:spPr>
      </p:pic>
      <p:pic>
        <p:nvPicPr>
          <p:cNvPr id="5" name="Picture 2" descr="C:\Users\Солнышко\Desktop\фото для эколог.презен\2 группа\IMG_6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352928" cy="5400600"/>
          </a:xfrm>
          <a:prstGeom prst="rect">
            <a:avLst/>
          </a:prstGeom>
          <a:noFill/>
        </p:spPr>
      </p:pic>
      <p:pic>
        <p:nvPicPr>
          <p:cNvPr id="3075" name="Picture 3" descr="C:\Users\Солнышко\Desktop\фото для эколог.презен\2 группа\IMG_6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849694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 err="1" smtClean="0"/>
              <a:t>дид.игра</a:t>
            </a:r>
            <a:r>
              <a:rPr lang="ru-RU" dirty="0" smtClean="0"/>
              <a:t> «Расскажи сказку»</a:t>
            </a:r>
            <a:endParaRPr lang="ru-RU" dirty="0"/>
          </a:p>
        </p:txBody>
      </p:sp>
      <p:pic>
        <p:nvPicPr>
          <p:cNvPr id="4098" name="Picture 2" descr="C:\Users\Солнышко\Desktop\фото для эколог.презен\2 группа\IMG_6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40960" cy="532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Юные посетители библиотеки</a:t>
            </a:r>
            <a:endParaRPr lang="ru-RU" sz="4000" b="1" dirty="0"/>
          </a:p>
        </p:txBody>
      </p:sp>
      <p:pic>
        <p:nvPicPr>
          <p:cNvPr id="7170" name="Picture 2" descr="C:\Users\Солнышко\Desktop\фото для эколог.презен\2  новые\IMG_6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424936" cy="5037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600" b="1" dirty="0" err="1" smtClean="0"/>
              <a:t>Миницентр</a:t>
            </a:r>
            <a:r>
              <a:rPr lang="ru-RU" sz="3600" b="1" dirty="0" smtClean="0"/>
              <a:t> физического развития </a:t>
            </a:r>
            <a:endParaRPr lang="ru-RU" sz="3600" b="1" dirty="0"/>
          </a:p>
        </p:txBody>
      </p:sp>
      <p:pic>
        <p:nvPicPr>
          <p:cNvPr id="13314" name="Picture 2" descr="C:\Users\Солнышко\Desktop\фото для эколог.презен\2 группа\IMG_6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96944" cy="5544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Информация для родителей</a:t>
            </a:r>
            <a:endParaRPr lang="ru-RU" sz="4000" b="1" dirty="0"/>
          </a:p>
        </p:txBody>
      </p:sp>
      <p:pic>
        <p:nvPicPr>
          <p:cNvPr id="15362" name="Picture 2" descr="C:\Users\Солнышко\Desktop\фото для эколог.презен\2 группа\IMG_6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424936" cy="5472608"/>
          </a:xfrm>
          <a:prstGeom prst="rect">
            <a:avLst/>
          </a:prstGeom>
          <a:noFill/>
        </p:spPr>
      </p:pic>
      <p:pic>
        <p:nvPicPr>
          <p:cNvPr id="15364" name="Picture 4" descr="C:\Users\Солнышко\Desktop\фото для эколог.презен\2 группа\IMG_6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608512" cy="5440040"/>
          </a:xfrm>
          <a:prstGeom prst="rect">
            <a:avLst/>
          </a:prstGeom>
          <a:noFill/>
        </p:spPr>
      </p:pic>
      <p:pic>
        <p:nvPicPr>
          <p:cNvPr id="15363" name="Picture 3" descr="C:\Users\Солнышко\Desktop\фото для эколог.презен\2 группа\IMG_6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4320480" cy="5472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Паспорта комнатных растений</a:t>
            </a:r>
            <a:endParaRPr lang="ru-RU" sz="4000" b="1" dirty="0"/>
          </a:p>
        </p:txBody>
      </p:sp>
      <p:pic>
        <p:nvPicPr>
          <p:cNvPr id="4098" name="Picture 2" descr="C:\Users\Солнышко\Desktop\экол.уголок\2  новые\IMG_6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280920" cy="511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Папки-передвижки</a:t>
            </a:r>
            <a:endParaRPr lang="ru-RU" sz="4000" b="1" dirty="0"/>
          </a:p>
        </p:txBody>
      </p:sp>
      <p:pic>
        <p:nvPicPr>
          <p:cNvPr id="16386" name="Picture 2" descr="C:\Users\Солнышко\Desktop\фото для эколог.презен\2 группа\IMG_6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5328592"/>
          </a:xfrm>
          <a:prstGeom prst="rect">
            <a:avLst/>
          </a:prstGeom>
          <a:noFill/>
        </p:spPr>
      </p:pic>
      <p:pic>
        <p:nvPicPr>
          <p:cNvPr id="16387" name="Picture 3" descr="C:\Users\Солнышко\Desktop\фото для эколог.презен\2 группа\IMG_6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8208912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Информация по темам</a:t>
            </a:r>
            <a:endParaRPr lang="ru-RU" sz="4000" b="1" dirty="0"/>
          </a:p>
        </p:txBody>
      </p:sp>
      <p:pic>
        <p:nvPicPr>
          <p:cNvPr id="17410" name="Picture 2" descr="C:\Users\Солнышко\Desktop\фото для эколог.презен\2 группа\IMG_6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136904" cy="5400600"/>
          </a:xfrm>
          <a:prstGeom prst="rect">
            <a:avLst/>
          </a:prstGeom>
          <a:noFill/>
        </p:spPr>
      </p:pic>
      <p:pic>
        <p:nvPicPr>
          <p:cNvPr id="17413" name="Picture 5" descr="C:\Users\Солнышко\Desktop\фото для эколог.презен\2 группа\IMG_6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8136904" cy="5400600"/>
          </a:xfrm>
          <a:prstGeom prst="rect">
            <a:avLst/>
          </a:prstGeom>
          <a:noFill/>
        </p:spPr>
      </p:pic>
      <p:pic>
        <p:nvPicPr>
          <p:cNvPr id="17412" name="Picture 4" descr="C:\Users\Солнышко\Desktop\фото для эколог.презен\2 группа\IMG_6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8136904" cy="5400600"/>
          </a:xfrm>
          <a:prstGeom prst="rect">
            <a:avLst/>
          </a:prstGeom>
          <a:noFill/>
        </p:spPr>
      </p:pic>
      <p:pic>
        <p:nvPicPr>
          <p:cNvPr id="17414" name="Picture 6" descr="C:\Users\Солнышко\Desktop\фото для эколог.презен\2 группа\IMG_6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24744"/>
            <a:ext cx="8136904" cy="5400600"/>
          </a:xfrm>
          <a:prstGeom prst="rect">
            <a:avLst/>
          </a:prstGeom>
          <a:noFill/>
        </p:spPr>
      </p:pic>
      <p:pic>
        <p:nvPicPr>
          <p:cNvPr id="17411" name="Picture 3" descr="C:\Users\Солнышко\Desktop\фото для эколог.презен\2 группа\IMG_6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196752"/>
            <a:ext cx="820891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Взаимодействие с родител</a:t>
            </a:r>
            <a:r>
              <a:rPr lang="ru-RU" dirty="0" smtClean="0"/>
              <a:t>ями</a:t>
            </a:r>
            <a:endParaRPr lang="ru-RU" dirty="0"/>
          </a:p>
        </p:txBody>
      </p:sp>
      <p:pic>
        <p:nvPicPr>
          <p:cNvPr id="1026" name="Picture 2" descr="C:\Users\Солнышко\Desktop\фото для эколог.презен\2  новые\IMG_61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4038600" cy="5040560"/>
          </a:xfrm>
          <a:prstGeom prst="rect">
            <a:avLst/>
          </a:prstGeom>
          <a:noFill/>
        </p:spPr>
      </p:pic>
      <p:pic>
        <p:nvPicPr>
          <p:cNvPr id="1027" name="Picture 3" descr="C:\Users\Солнышко\Desktop\фото для эколог.презен\2  новые\IMG_6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84784"/>
            <a:ext cx="403860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Уход за комнатными растениями</a:t>
            </a:r>
            <a:endParaRPr lang="ru-RU" sz="4000" b="1" dirty="0"/>
          </a:p>
        </p:txBody>
      </p:sp>
      <p:pic>
        <p:nvPicPr>
          <p:cNvPr id="5122" name="Picture 2" descr="C:\Users\Солнышко\Desktop\экол.уголок\2  новые\IMG_6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80920" cy="4983832"/>
          </a:xfrm>
          <a:prstGeom prst="rect">
            <a:avLst/>
          </a:prstGeom>
          <a:noFill/>
        </p:spPr>
      </p:pic>
      <p:pic>
        <p:nvPicPr>
          <p:cNvPr id="2051" name="Picture 3" descr="C:\Users\Солнышко\Desktop\Новая папка\DSCN2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608512" cy="5256584"/>
          </a:xfrm>
          <a:prstGeom prst="rect">
            <a:avLst/>
          </a:prstGeom>
          <a:noFill/>
        </p:spPr>
      </p:pic>
      <p:pic>
        <p:nvPicPr>
          <p:cNvPr id="2053" name="Picture 5" descr="C:\Users\Солнышко\Desktop\Новая папка\DSCN2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366353" y="1978463"/>
            <a:ext cx="5184575" cy="4053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/>
              <a:t>модели</a:t>
            </a:r>
            <a:endParaRPr lang="ru-RU" b="1" dirty="0"/>
          </a:p>
        </p:txBody>
      </p:sp>
      <p:pic>
        <p:nvPicPr>
          <p:cNvPr id="6146" name="Picture 2" descr="C:\Users\Солнышко\Desktop\экол.уголок\2  новые\IMG_6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052383" cy="5328592"/>
          </a:xfrm>
          <a:prstGeom prst="rect">
            <a:avLst/>
          </a:prstGeom>
          <a:noFill/>
        </p:spPr>
      </p:pic>
      <p:pic>
        <p:nvPicPr>
          <p:cNvPr id="6148" name="Picture 4" descr="C:\Users\Солнышко\Desktop\экол.уголок\2  новые\IMG_6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96752"/>
            <a:ext cx="5076056" cy="528310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олнышко\Desktop\экол.уголок\2  новые\IMG_6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97360" y="-725152"/>
            <a:ext cx="6381328" cy="8352928"/>
          </a:xfrm>
          <a:prstGeom prst="rect">
            <a:avLst/>
          </a:prstGeom>
          <a:noFill/>
        </p:spPr>
      </p:pic>
      <p:pic>
        <p:nvPicPr>
          <p:cNvPr id="7171" name="Picture 3" descr="C:\Users\Солнышко\Desktop\экол.уголок\2  новые\IMG_6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28762" cy="6309320"/>
          </a:xfrm>
          <a:prstGeom prst="rect">
            <a:avLst/>
          </a:prstGeom>
          <a:noFill/>
        </p:spPr>
      </p:pic>
      <p:pic>
        <p:nvPicPr>
          <p:cNvPr id="7172" name="Picture 4" descr="C:\Users\Солнышко\Desktop\экол.уголок\2  новые\IMG_6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503"/>
            <a:ext cx="8513626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мнемотаблицы</a:t>
            </a:r>
            <a:endParaRPr lang="ru-RU" sz="4000" b="1" dirty="0"/>
          </a:p>
        </p:txBody>
      </p:sp>
      <p:pic>
        <p:nvPicPr>
          <p:cNvPr id="8194" name="Picture 2" descr="C:\Users\Солнышко\Desktop\экол.уголок\2  новые\IMG_6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дидактические игры</a:t>
            </a:r>
            <a:endParaRPr lang="ru-RU" sz="4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435280" cy="5672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9" name="Picture 11" descr="C:\Users\Солнышко\Desktop\УЧ.ГОД 2015-16Г\фото для эколог.презен\2  новые\IMG_6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712968" cy="5328592"/>
          </a:xfrm>
          <a:prstGeom prst="rect">
            <a:avLst/>
          </a:prstGeom>
          <a:noFill/>
        </p:spPr>
      </p:pic>
      <p:pic>
        <p:nvPicPr>
          <p:cNvPr id="2057" name="Picture 9" descr="C:\Users\Солнышко\Desktop\УЧ.ГОД 2015-16Г\фото для эколог.презен\2  новые\IMG_6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60075" y="368317"/>
            <a:ext cx="5399914" cy="7200800"/>
          </a:xfrm>
          <a:prstGeom prst="rect">
            <a:avLst/>
          </a:prstGeom>
          <a:noFill/>
        </p:spPr>
      </p:pic>
      <p:pic>
        <p:nvPicPr>
          <p:cNvPr id="2053" name="Picture 5" descr="C:\Users\Солнышко\Desktop\УЧ.ГОД 2015-16Г\фото для эколог.презен\2  новые\IMG_6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59732" y="224644"/>
            <a:ext cx="5400600" cy="7344816"/>
          </a:xfrm>
          <a:prstGeom prst="rect">
            <a:avLst/>
          </a:prstGeom>
          <a:noFill/>
        </p:spPr>
      </p:pic>
      <p:pic>
        <p:nvPicPr>
          <p:cNvPr id="2052" name="Picture 4" descr="C:\Users\Солнышко\Desktop\УЧ.ГОД 2015-16Г\фото для эколог.презен\2  новые\IMG_6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760"/>
            <a:ext cx="8712968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730</TotalTime>
  <Words>123</Words>
  <Application>Microsoft Office PowerPoint</Application>
  <PresentationFormat>Экран (4:3)</PresentationFormat>
  <Paragraphs>43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Calibri</vt:lpstr>
      <vt:lpstr>Constantia</vt:lpstr>
      <vt:lpstr>Wingdings 2</vt:lpstr>
      <vt:lpstr>Поток</vt:lpstr>
      <vt:lpstr>                                                                 «Создание предметно – пространственной среды для ознакомления детей дошкольного возраста с миром природы»</vt:lpstr>
      <vt:lpstr>Уголок природы</vt:lpstr>
      <vt:lpstr>Комнатные растения</vt:lpstr>
      <vt:lpstr>Паспорта комнатных растений</vt:lpstr>
      <vt:lpstr>Уход за комнатными растениями</vt:lpstr>
      <vt:lpstr>модели</vt:lpstr>
      <vt:lpstr>Презентация PowerPoint</vt:lpstr>
      <vt:lpstr>мнемотаблицы</vt:lpstr>
      <vt:lpstr>дидактические игры</vt:lpstr>
      <vt:lpstr>Презентация PowerPoint</vt:lpstr>
      <vt:lpstr>Презентация PowerPoint</vt:lpstr>
      <vt:lpstr>Лабораторный материал для экспериментирования</vt:lpstr>
      <vt:lpstr>Опытническая деятельность </vt:lpstr>
      <vt:lpstr>Огород</vt:lpstr>
      <vt:lpstr>Мы наблюдаем</vt:lpstr>
      <vt:lpstr>Наши наблюдения</vt:lpstr>
      <vt:lpstr>Макеты</vt:lpstr>
      <vt:lpstr>Правила поведения</vt:lpstr>
      <vt:lpstr>Презентация PowerPoint</vt:lpstr>
      <vt:lpstr>Миницентр театрализованной деятельности</vt:lpstr>
      <vt:lpstr>Миницентр изобразительной  деятельности</vt:lpstr>
      <vt:lpstr>Миницентр конструктивной деятельности</vt:lpstr>
      <vt:lpstr>Познавательная деятельность</vt:lpstr>
      <vt:lpstr>Миницентр развития речи</vt:lpstr>
      <vt:lpstr>Схемы и мнемотаблицы</vt:lpstr>
      <vt:lpstr>Чистоговорки и скороговорки</vt:lpstr>
      <vt:lpstr>Развитие мелкой моторики</vt:lpstr>
      <vt:lpstr>Составление рассказа по опорным схемам</vt:lpstr>
      <vt:lpstr>Составление рассказов по картинам</vt:lpstr>
      <vt:lpstr>Артикуляционная и пальчиковая гимнастика</vt:lpstr>
      <vt:lpstr>Картотека стихов и пальчиковых игр</vt:lpstr>
      <vt:lpstr>Игры на внимание</vt:lpstr>
      <vt:lpstr>Работа с предлогами</vt:lpstr>
      <vt:lpstr>Работа с планшетом</vt:lpstr>
      <vt:lpstr>Чтение художественной литературы</vt:lpstr>
      <vt:lpstr>дид.игра «Расскажи сказку»</vt:lpstr>
      <vt:lpstr>Юные посетители библиотеки</vt:lpstr>
      <vt:lpstr> Миницентр физического развития </vt:lpstr>
      <vt:lpstr>Информация для родителей</vt:lpstr>
      <vt:lpstr>Папки-передвижки</vt:lpstr>
      <vt:lpstr>Информация по темам</vt:lpstr>
      <vt:lpstr>Взаимодействие с родителями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природы</dc:title>
  <dc:creator>Солнышко</dc:creator>
  <cp:lastModifiedBy>Пользователь Windows</cp:lastModifiedBy>
  <cp:revision>83</cp:revision>
  <dcterms:created xsi:type="dcterms:W3CDTF">2017-01-08T17:36:55Z</dcterms:created>
  <dcterms:modified xsi:type="dcterms:W3CDTF">2018-06-06T16:42:10Z</dcterms:modified>
</cp:coreProperties>
</file>