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5" r:id="rId11"/>
    <p:sldId id="264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78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6000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Здоровье 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Образ жизни </c:v>
                </c:pt>
                <c:pt idx="1">
                  <c:v>Наследственный фактор </c:v>
                </c:pt>
                <c:pt idx="2">
                  <c:v>Окружающая среда</c:v>
                </c:pt>
                <c:pt idx="3">
                  <c:v>Здравоохранение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</c:v>
                </c:pt>
                <c:pt idx="1">
                  <c:v>20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33014-174D-4822-9818-C8F14A3E2BAC}" type="datetimeFigureOut">
              <a:rPr lang="ru-RU"/>
              <a:pPr>
                <a:defRPr/>
              </a:pPr>
              <a:t>08.08.2018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63853-A47A-408F-8F3B-97C063A1E13A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62090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B34FD-C92F-4C42-9791-3E727D567CC1}" type="datetimeFigureOut">
              <a:rPr lang="ru-RU"/>
              <a:pPr>
                <a:defRPr/>
              </a:pPr>
              <a:t>08.08.2018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1BC9BF-3438-4F6B-9AAE-38B42A292F8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20426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D95B1-08FA-4730-B1A1-0C3B5788E5E4}" type="datetimeFigureOut">
              <a:rPr lang="ru-RU"/>
              <a:pPr>
                <a:defRPr/>
              </a:pPr>
              <a:t>08.08.2018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211EC-F4A9-4EB5-9581-160786CD8E44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3208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EB7EA-AC63-40BA-80B0-EA8C13DEA644}" type="datetimeFigureOut">
              <a:rPr lang="ru-RU"/>
              <a:pPr>
                <a:defRPr/>
              </a:pPr>
              <a:t>08.08.2018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CC060-E5F6-43AD-BE20-3E5D0BAA6EB9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8151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80282-3C2B-441C-84C8-641B12923095}" type="datetimeFigureOut">
              <a:rPr lang="ru-RU"/>
              <a:pPr>
                <a:defRPr/>
              </a:pPr>
              <a:t>08.08.2018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6D61C-2408-472C-9879-053107633934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36581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66B78-1A08-4005-BED5-4501FACC80F8}" type="datetimeFigureOut">
              <a:rPr lang="ru-RU"/>
              <a:pPr>
                <a:defRPr/>
              </a:pPr>
              <a:t>08.08.2018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18EFF-2992-41F4-B7BE-02AB408E6E7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7211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047FE-7108-4FD6-9DE1-51DE5AA63400}" type="datetimeFigureOut">
              <a:rPr lang="ru-RU"/>
              <a:pPr>
                <a:defRPr/>
              </a:pPr>
              <a:t>08.08.2018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E9BBA-2852-4B0D-A49F-008267DA25C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6491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717A5-7432-4507-859C-9117D69C5E31}" type="datetimeFigureOut">
              <a:rPr lang="ru-RU"/>
              <a:pPr>
                <a:defRPr/>
              </a:pPr>
              <a:t>08.08.2018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4225E-83D8-431D-B17C-B9274C3B83A9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0900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04E23-0BE7-4758-BE22-AEAA187A008D}" type="datetimeFigureOut">
              <a:rPr lang="ru-RU"/>
              <a:pPr>
                <a:defRPr/>
              </a:pPr>
              <a:t>08.08.2018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ABA61-B601-4742-909B-75AB22704387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50087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9CAD9-6323-4B58-AEE2-5FB3534A88CA}" type="datetimeFigureOut">
              <a:rPr lang="ru-RU"/>
              <a:pPr>
                <a:defRPr/>
              </a:pPr>
              <a:t>08.08.2018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23CCC-A6CC-43DE-ADB7-4D1408983423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7079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EA97-1157-43D3-ADAB-7EAFD0B704CE}" type="datetimeFigureOut">
              <a:rPr lang="ru-RU"/>
              <a:pPr>
                <a:defRPr/>
              </a:pPr>
              <a:t>08.08.2018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0F0F3-8052-49E0-9085-4893913B86B1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59740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464FCF-5575-4F90-9481-6AFE57C52A93}" type="datetimeFigureOut">
              <a:rPr lang="ru-RU"/>
              <a:pPr>
                <a:defRPr/>
              </a:pPr>
              <a:t>08.08.2018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CB20208-3D3D-4830-96C0-511CEF6E2CD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9666" y="618068"/>
            <a:ext cx="7738533" cy="181186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latin typeface="Trebuchet MS"/>
              </a:rPr>
              <a:t>Здоровый образ жизни – залог здоровья</a:t>
            </a:r>
            <a:r>
              <a:rPr lang="ru-RU" b="1" i="1" dirty="0" smtClean="0">
                <a:latin typeface="Trebuchet MS"/>
              </a:rPr>
              <a:t>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733" y="2870200"/>
            <a:ext cx="4080934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7828" y="1495515"/>
            <a:ext cx="882843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с раннего детства здоровых привычек и навыков.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 активность; физические упражнения с учетом возрастных и физиологических особенностей.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Окружающая среда: безопасная и благоприятная для обитания; знание о влиянии  окружающих предметов на здоровье.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вредных привычек.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Питание: умеренное, соответствующее физиологическим особенностям конкретного человека, информированность о качестве употребляемых продуктов.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Гигиена организма: соблюдение правил личной и общественной гигиены. 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Закаливание.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Сбалансированный режим дня.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Достаточный сон.</a:t>
            </a:r>
          </a:p>
          <a:p>
            <a:pPr lvl="0"/>
            <a:r>
              <a:rPr lang="ru-RU" sz="2000" b="1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88479" y="345814"/>
            <a:ext cx="3161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ЗОЖ</a:t>
            </a:r>
          </a:p>
        </p:txBody>
      </p:sp>
    </p:spTree>
    <p:extLst>
      <p:ext uri="{BB962C8B-B14F-4D97-AF65-F5344CB8AC3E}">
        <p14:creationId xmlns:p14="http://schemas.microsoft.com/office/powerpoint/2010/main" val="88218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3" y="3310467"/>
            <a:ext cx="3820662" cy="27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4" y="465668"/>
            <a:ext cx="3716866" cy="2556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319" y="465668"/>
            <a:ext cx="3960000" cy="262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3" y="3310467"/>
            <a:ext cx="3960000" cy="2773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49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467" y="160867"/>
            <a:ext cx="85259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за здоровый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 жизни!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Картинки по запросу фото дети занимаются спорто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172">
            <a:off x="413310" y="1422523"/>
            <a:ext cx="3705196" cy="268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Картинки по запросу фото дети занимаются спорто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196" y="1047860"/>
            <a:ext cx="3600000" cy="2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Картинки по запросу фото дети занимаются спортом на мороз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465" y="3953932"/>
            <a:ext cx="3742267" cy="277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67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600" y="160867"/>
            <a:ext cx="860213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Блиц - опрос.</a:t>
            </a:r>
          </a:p>
          <a:p>
            <a:pPr algn="ctr"/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467" y="1375096"/>
            <a:ext cx="4140200" cy="487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820333" y="313267"/>
            <a:ext cx="4191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72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600" y="160867"/>
            <a:ext cx="860213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Родители – профессионалы».</a:t>
            </a:r>
          </a:p>
          <a:p>
            <a:pPr algn="ctr"/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28799" y="313267"/>
            <a:ext cx="4191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Картинки по запросу фото родителей которые занимаются с детьми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4" name="Picture 4" descr="Картинки по запросу фото родителей которые занимаются с детьм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33" y="1447800"/>
            <a:ext cx="7052734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49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21733"/>
            <a:ext cx="7886700" cy="136895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не боюсь еще и еще раз повторить: забота о здоровье ребенка – это важнейший труд взрослого. От жизнерадостности , бодрости детей зависит их духовная жизнь, мировоззрение, умственное развитие, прочность знаний, вера в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свои силы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»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В.А.Сухомлинский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5001880"/>
            <a:ext cx="3064934" cy="177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117" y="618066"/>
            <a:ext cx="7886700" cy="1368955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1" i="1" dirty="0" smtClean="0">
                <a:solidFill>
                  <a:prstClr val="black"/>
                </a:solidFill>
                <a:latin typeface="Trebuchet MS"/>
              </a:rPr>
              <a:t>Здоровый образ жизни – залог здоровья</a:t>
            </a:r>
            <a:r>
              <a:rPr lang="ru-RU" sz="6000" b="1" i="1" dirty="0" smtClean="0">
                <a:solidFill>
                  <a:prstClr val="black"/>
                </a:solidFill>
                <a:latin typeface="Trebuchet MS"/>
              </a:rPr>
              <a:t>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622" y="2810932"/>
            <a:ext cx="3973512" cy="361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14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010" y="3264493"/>
            <a:ext cx="4320000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48" y="132493"/>
            <a:ext cx="4042977" cy="29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2493"/>
            <a:ext cx="4285010" cy="295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06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70" y="3478138"/>
            <a:ext cx="4176000" cy="31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276" y="3478138"/>
            <a:ext cx="4176000" cy="31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176000" cy="31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276" y="144463"/>
            <a:ext cx="4176000" cy="31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97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10065"/>
            <a:ext cx="4470400" cy="331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7" y="3640666"/>
            <a:ext cx="4275666" cy="311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668" y="3640667"/>
            <a:ext cx="4368799" cy="311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668" y="110064"/>
            <a:ext cx="4368799" cy="331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16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862" y="3148331"/>
            <a:ext cx="2735944" cy="3608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836" y="159472"/>
            <a:ext cx="4893440" cy="291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836" y="3148332"/>
            <a:ext cx="2743200" cy="3608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6" y="3242733"/>
            <a:ext cx="2671797" cy="353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77" y="156687"/>
            <a:ext cx="2404533" cy="291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52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467" y="160867"/>
            <a:ext cx="85259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думаешь на год вперед- </a:t>
            </a:r>
          </a:p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посади семя.</a:t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думаешь на десятилетие вперед- посади дерево.</a:t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думаешь на век вперед- </a:t>
            </a:r>
          </a:p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воспитай человека.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058" y="3715856"/>
            <a:ext cx="6000750" cy="290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28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ChangeAspect="1" noChangeArrowheads="1"/>
          </p:cNvSpPr>
          <p:nvPr/>
        </p:nvSpPr>
        <p:spPr bwMode="auto">
          <a:xfrm>
            <a:off x="2076449" y="1380067"/>
            <a:ext cx="2698750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17601" y="576646"/>
            <a:ext cx="70325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2872460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759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dient08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radient07.pot [Режим совместимости]" id="{0D83303F-AC58-4994-8560-4296B824C531}" vid="{54881544-D91D-48A4-A031-A33DAC9BE4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gradient08</Template>
  <TotalTime>323</TotalTime>
  <Words>121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gradient08</vt:lpstr>
      <vt:lpstr>Здоровый образ жизни – залог здоровья!</vt:lpstr>
      <vt:lpstr>       «Я не боюсь еще и еще раз повторить: забота о здоровье ребенка – это важнейший труд взрослого. От жизнерадостности , бодрости детей зависит их духовная жизнь, мировоззрение, умственное развитие, прочность знаний, вера в свои силы. »                                    В.А.Сухомлинский</vt:lpstr>
      <vt:lpstr>Здоровый образ жизни – залог здоровья!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37</cp:revision>
  <dcterms:created xsi:type="dcterms:W3CDTF">2016-10-23T06:04:45Z</dcterms:created>
  <dcterms:modified xsi:type="dcterms:W3CDTF">2018-08-08T05:45:15Z</dcterms:modified>
</cp:coreProperties>
</file>