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61" r:id="rId4"/>
    <p:sldId id="257" r:id="rId5"/>
    <p:sldId id="258" r:id="rId6"/>
    <p:sldId id="259" r:id="rId7"/>
    <p:sldId id="260" r:id="rId8"/>
    <p:sldId id="262" r:id="rId9"/>
    <p:sldId id="263" r:id="rId10"/>
  </p:sldIdLst>
  <p:sldSz cx="9144000" cy="6858000" type="screen4x3"/>
  <p:notesSz cx="6858000" cy="9144000"/>
  <p:custShowLst>
    <p:custShow name="Произвольный показ 1" id="0">
      <p:sldLst>
        <p:sld r:id="rId10"/>
      </p:sldLst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8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6CFDA44-96E0-4D2B-80D2-2E4F1FE32D2A}" type="datetimeFigureOut">
              <a:rPr lang="ru-RU" smtClean="0"/>
              <a:pPr/>
              <a:t>27.08.2018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9422B5-A508-494D-A359-80AB7EF30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jpeg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Игра</a:t>
            </a:r>
            <a:br>
              <a:rPr lang="ru-RU" dirty="0" smtClean="0"/>
            </a:br>
            <a:r>
              <a:rPr lang="ru-RU" dirty="0" smtClean="0"/>
              <a:t>Составление </a:t>
            </a:r>
            <a:r>
              <a:rPr lang="ru-RU" dirty="0" smtClean="0"/>
              <a:t>описательного</a:t>
            </a:r>
            <a:br>
              <a:rPr lang="ru-RU" dirty="0" smtClean="0"/>
            </a:br>
            <a:r>
              <a:rPr lang="ru-RU" dirty="0" smtClean="0"/>
              <a:t>рассказа</a:t>
            </a:r>
            <a:r>
              <a:rPr lang="ru-RU" dirty="0" smtClean="0"/>
              <a:t> </a:t>
            </a:r>
            <a:r>
              <a:rPr lang="ru-RU" dirty="0" smtClean="0"/>
              <a:t>по теме «Фрукты»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подготовила</a:t>
            </a:r>
            <a:br>
              <a:rPr lang="ru-RU" sz="2200" dirty="0" smtClean="0"/>
            </a:br>
            <a:r>
              <a:rPr lang="ru-RU" sz="2200" dirty="0" smtClean="0"/>
              <a:t> учитель-логопед </a:t>
            </a:r>
            <a:r>
              <a:rPr lang="ru-RU" sz="2200" dirty="0" err="1" smtClean="0"/>
              <a:t>Бобык</a:t>
            </a:r>
            <a:r>
              <a:rPr lang="ru-RU" sz="2200" dirty="0" smtClean="0"/>
              <a:t> С.С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 к игре: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/>
              <a:t>Знаки под картинками являются вопросами- подсказками</a:t>
            </a:r>
          </a:p>
          <a:p>
            <a:pPr>
              <a:buNone/>
            </a:pPr>
            <a:r>
              <a:rPr lang="ru-RU" sz="2400" dirty="0" smtClean="0"/>
              <a:t>1.Что это?</a:t>
            </a:r>
          </a:p>
          <a:p>
            <a:pPr>
              <a:buNone/>
            </a:pPr>
            <a:r>
              <a:rPr lang="ru-RU" sz="2400" dirty="0" smtClean="0"/>
              <a:t>2. Какого цвета?</a:t>
            </a:r>
          </a:p>
          <a:p>
            <a:pPr>
              <a:buNone/>
            </a:pPr>
            <a:r>
              <a:rPr lang="ru-RU" sz="2400" dirty="0" smtClean="0"/>
              <a:t>3. Какой формы?</a:t>
            </a:r>
          </a:p>
          <a:p>
            <a:pPr>
              <a:buNone/>
            </a:pPr>
            <a:r>
              <a:rPr lang="ru-RU" sz="2400" dirty="0" smtClean="0"/>
              <a:t>4. Что из этого готовят? (Ребёнок должен ответить на все эти вопросы и составить полный рассказ по картине)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После составления всех рассказов проводится игра «Четвёртый лишний» (ребёнок должен сказать, что лишний </a:t>
            </a:r>
            <a:r>
              <a:rPr lang="ru-RU" sz="2400" dirty="0" smtClean="0"/>
              <a:t>овощ и нажать на лишнюю картинку). </a:t>
            </a:r>
            <a:r>
              <a:rPr lang="ru-RU" sz="2400" dirty="0" smtClean="0"/>
              <a:t>Потом нужно назвать одним словом оставшиеся картинки (фрукты</a:t>
            </a:r>
            <a:r>
              <a:rPr lang="ru-RU" sz="2400" dirty="0" smtClean="0"/>
              <a:t>). Когда ребёнок нажмёт на лишнюю картинку, то  откроется последний слайд.</a:t>
            </a: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Удачи!!!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детки\логопедия\картинки на звук л\Яблок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14290"/>
            <a:ext cx="3286148" cy="3180991"/>
          </a:xfrm>
          <a:prstGeom prst="rect">
            <a:avLst/>
          </a:prstGeom>
          <a:noFill/>
        </p:spPr>
      </p:pic>
      <p:pic>
        <p:nvPicPr>
          <p:cNvPr id="2" name="Picture 2" descr="E:\Мои рисунки\Мои сканированные изображения\сканирование00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786190"/>
            <a:ext cx="2006603" cy="2785500"/>
          </a:xfrm>
          <a:prstGeom prst="rect">
            <a:avLst/>
          </a:prstGeom>
          <a:noFill/>
        </p:spPr>
      </p:pic>
      <p:pic>
        <p:nvPicPr>
          <p:cNvPr id="1027" name="Picture 3" descr="E:\Мои рисунки\Мои сканированные изображения\сканирование00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3772762"/>
            <a:ext cx="1991062" cy="2799485"/>
          </a:xfrm>
          <a:prstGeom prst="rect">
            <a:avLst/>
          </a:prstGeom>
          <a:noFill/>
        </p:spPr>
      </p:pic>
      <p:pic>
        <p:nvPicPr>
          <p:cNvPr id="1028" name="Picture 4" descr="E:\Мои рисунки\Мои сканированные изображения\сканирование003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1" y="3808994"/>
            <a:ext cx="2000265" cy="2733099"/>
          </a:xfrm>
          <a:prstGeom prst="rect">
            <a:avLst/>
          </a:prstGeom>
          <a:noFill/>
        </p:spPr>
      </p:pic>
      <p:pic>
        <p:nvPicPr>
          <p:cNvPr id="1029" name="Picture 5" descr="E:\Мои рисунки\Мои сканированные изображения\сканирование003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29454" y="3786191"/>
            <a:ext cx="2000263" cy="27146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Мои сканированные изображения\сканирование0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786190"/>
            <a:ext cx="2006603" cy="2785500"/>
          </a:xfrm>
          <a:prstGeom prst="rect">
            <a:avLst/>
          </a:prstGeom>
          <a:noFill/>
        </p:spPr>
      </p:pic>
      <p:pic>
        <p:nvPicPr>
          <p:cNvPr id="1027" name="Picture 3" descr="E:\Мои рисунки\Мои сканированные изображения\сканирование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3772762"/>
            <a:ext cx="1991062" cy="2799485"/>
          </a:xfrm>
          <a:prstGeom prst="rect">
            <a:avLst/>
          </a:prstGeom>
          <a:noFill/>
        </p:spPr>
      </p:pic>
      <p:pic>
        <p:nvPicPr>
          <p:cNvPr id="1028" name="Picture 4" descr="E:\Мои рисунки\Мои сканированные изображения\сканирование003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1" y="3808994"/>
            <a:ext cx="2000265" cy="2733099"/>
          </a:xfrm>
          <a:prstGeom prst="rect">
            <a:avLst/>
          </a:prstGeom>
          <a:noFill/>
        </p:spPr>
      </p:pic>
      <p:pic>
        <p:nvPicPr>
          <p:cNvPr id="1029" name="Picture 5" descr="E:\Мои рисунки\Мои сканированные изображения\сканирование003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3786191"/>
            <a:ext cx="2000263" cy="2714643"/>
          </a:xfrm>
          <a:prstGeom prst="rect">
            <a:avLst/>
          </a:prstGeom>
          <a:noFill/>
        </p:spPr>
      </p:pic>
      <p:pic>
        <p:nvPicPr>
          <p:cNvPr id="3" name="Picture 2" descr="E:\детки\логопедия\Новая папка\Лимон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1736" y="357166"/>
            <a:ext cx="4214842" cy="3165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Мои сканированные изображения\сканирование0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786190"/>
            <a:ext cx="2006603" cy="2785500"/>
          </a:xfrm>
          <a:prstGeom prst="rect">
            <a:avLst/>
          </a:prstGeom>
          <a:noFill/>
        </p:spPr>
      </p:pic>
      <p:pic>
        <p:nvPicPr>
          <p:cNvPr id="1027" name="Picture 3" descr="E:\Мои рисунки\Мои сканированные изображения\сканирование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3772762"/>
            <a:ext cx="1991062" cy="2799485"/>
          </a:xfrm>
          <a:prstGeom prst="rect">
            <a:avLst/>
          </a:prstGeom>
          <a:noFill/>
        </p:spPr>
      </p:pic>
      <p:pic>
        <p:nvPicPr>
          <p:cNvPr id="1028" name="Picture 4" descr="E:\Мои рисунки\Мои сканированные изображения\сканирование003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1" y="3808994"/>
            <a:ext cx="2000265" cy="2733099"/>
          </a:xfrm>
          <a:prstGeom prst="rect">
            <a:avLst/>
          </a:prstGeom>
          <a:noFill/>
        </p:spPr>
      </p:pic>
      <p:pic>
        <p:nvPicPr>
          <p:cNvPr id="1029" name="Picture 5" descr="E:\Мои рисунки\Мои сканированные изображения\сканирование003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3786191"/>
            <a:ext cx="2000263" cy="2714643"/>
          </a:xfrm>
          <a:prstGeom prst="rect">
            <a:avLst/>
          </a:prstGeom>
          <a:noFill/>
        </p:spPr>
      </p:pic>
      <p:pic>
        <p:nvPicPr>
          <p:cNvPr id="2050" name="Picture 2" descr="огурец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57422" y="285728"/>
            <a:ext cx="4505626" cy="2971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Мои сканированные изображения\сканирование0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786190"/>
            <a:ext cx="2006603" cy="2785500"/>
          </a:xfrm>
          <a:prstGeom prst="rect">
            <a:avLst/>
          </a:prstGeom>
          <a:noFill/>
        </p:spPr>
      </p:pic>
      <p:pic>
        <p:nvPicPr>
          <p:cNvPr id="1027" name="Picture 3" descr="E:\Мои рисунки\Мои сканированные изображения\сканирование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3772762"/>
            <a:ext cx="1991062" cy="2799485"/>
          </a:xfrm>
          <a:prstGeom prst="rect">
            <a:avLst/>
          </a:prstGeom>
          <a:noFill/>
        </p:spPr>
      </p:pic>
      <p:pic>
        <p:nvPicPr>
          <p:cNvPr id="1028" name="Picture 4" descr="E:\Мои рисунки\Мои сканированные изображения\сканирование003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1" y="3808994"/>
            <a:ext cx="2000265" cy="2733099"/>
          </a:xfrm>
          <a:prstGeom prst="rect">
            <a:avLst/>
          </a:prstGeom>
          <a:noFill/>
        </p:spPr>
      </p:pic>
      <p:pic>
        <p:nvPicPr>
          <p:cNvPr id="1029" name="Picture 5" descr="E:\Мои рисунки\Мои сканированные изображения\сканирование003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3786191"/>
            <a:ext cx="2000263" cy="2714643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8992" y="285728"/>
            <a:ext cx="2143140" cy="33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1500198" cy="232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42976" y="214290"/>
            <a:ext cx="7572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Найди лишнюю картинку</a:t>
            </a:r>
            <a:endParaRPr lang="ru-RU" sz="4800" dirty="0"/>
          </a:p>
        </p:txBody>
      </p:sp>
      <p:pic>
        <p:nvPicPr>
          <p:cNvPr id="5" name="Picture 2" descr="огурец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1928802"/>
            <a:ext cx="2571768" cy="169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E:\детки\логопедия\Новая папка\Лимон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1928802"/>
            <a:ext cx="2312404" cy="1736651"/>
          </a:xfrm>
          <a:prstGeom prst="rect">
            <a:avLst/>
          </a:prstGeom>
          <a:noFill/>
        </p:spPr>
      </p:pic>
      <p:pic>
        <p:nvPicPr>
          <p:cNvPr id="7" name="Picture 2" descr="E:\детки\логопедия\картинки на звук л\Яблоко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29454" y="1857364"/>
            <a:ext cx="1928826" cy="186710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00298" y="5214950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Назови одним словом оставшиеся картинки.</a:t>
            </a:r>
            <a:endParaRPr lang="ru-RU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357298"/>
            <a:ext cx="7086600" cy="1828800"/>
          </a:xfrm>
        </p:spPr>
        <p:txBody>
          <a:bodyPr/>
          <a:lstStyle/>
          <a:p>
            <a:pPr algn="ctr"/>
            <a:r>
              <a:rPr lang="ru-RU" dirty="0" smtClean="0"/>
              <a:t>Молодец!</a:t>
            </a:r>
            <a:br>
              <a:rPr lang="ru-RU" dirty="0" smtClean="0"/>
            </a:br>
            <a:r>
              <a:rPr lang="ru-RU" dirty="0" smtClean="0"/>
              <a:t>Ты отлично справился со всеми заданиями!!!</a:t>
            </a:r>
            <a:endParaRPr lang="ru-RU" dirty="0"/>
          </a:p>
        </p:txBody>
      </p:sp>
      <p:pic>
        <p:nvPicPr>
          <p:cNvPr id="1026" name="Picture 2" descr="E:\Мои рисунки\Картинки\Животные\Кошки\кисы\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286124"/>
            <a:ext cx="2595564" cy="3460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  <vt:variant>
        <vt:lpstr>Произвольные показы</vt:lpstr>
      </vt:variant>
      <vt:variant>
        <vt:i4>1</vt:i4>
      </vt:variant>
    </vt:vector>
  </HeadingPairs>
  <TitlesOfParts>
    <vt:vector size="11" baseType="lpstr">
      <vt:lpstr>Тема Office</vt:lpstr>
      <vt:lpstr>Апекс</vt:lpstr>
      <vt:lpstr>Игра Составление описательного рассказа по теме «Фрукты»   подготовила  учитель-логопед Бобык С.С.</vt:lpstr>
      <vt:lpstr>Рекомендации к игре: </vt:lpstr>
      <vt:lpstr>Слайд 3</vt:lpstr>
      <vt:lpstr>Слайд 4</vt:lpstr>
      <vt:lpstr>Слайд 5</vt:lpstr>
      <vt:lpstr>Слайд 6</vt:lpstr>
      <vt:lpstr>Слайд 7</vt:lpstr>
      <vt:lpstr>Молодец! Ты отлично справился со всеми заданиями!!!</vt:lpstr>
      <vt:lpstr>Произвольный показ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описательного рассказа</dc:title>
  <dc:creator>1</dc:creator>
  <cp:lastModifiedBy>Пользователь Windows</cp:lastModifiedBy>
  <cp:revision>15</cp:revision>
  <dcterms:created xsi:type="dcterms:W3CDTF">2010-09-01T14:37:41Z</dcterms:created>
  <dcterms:modified xsi:type="dcterms:W3CDTF">2018-08-27T19:32:09Z</dcterms:modified>
</cp:coreProperties>
</file>