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72" r:id="rId4"/>
    <p:sldId id="261" r:id="rId5"/>
    <p:sldId id="262" r:id="rId6"/>
    <p:sldId id="268" r:id="rId7"/>
    <p:sldId id="267" r:id="rId8"/>
    <p:sldId id="264" r:id="rId9"/>
    <p:sldId id="259" r:id="rId10"/>
    <p:sldId id="260" r:id="rId11"/>
    <p:sldId id="265" r:id="rId12"/>
    <p:sldId id="266" r:id="rId13"/>
    <p:sldId id="269" r:id="rId14"/>
    <p:sldId id="270" r:id="rId15"/>
  </p:sldIdLst>
  <p:sldSz cx="91805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5861" autoAdjust="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C9D1-D1A7-44D8-9C0D-4358BEA8122C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72A89-97DD-49A4-9D8A-966457BF6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5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5063" y="685800"/>
            <a:ext cx="45878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72A89-97DD-49A4-9D8A-966457BF60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72A89-97DD-49A4-9D8A-966457BF60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0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72A89-97DD-49A4-9D8A-966457BF60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3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3715" y="1371600"/>
            <a:ext cx="8262462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7077" y="3331698"/>
            <a:ext cx="642635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5872" y="274639"/>
            <a:ext cx="2065615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9026" y="274639"/>
            <a:ext cx="6043838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590" y="609600"/>
            <a:ext cx="7114898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6590" y="2507786"/>
            <a:ext cx="7114898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444" y="6416676"/>
            <a:ext cx="765043" cy="365125"/>
          </a:xfrm>
        </p:spPr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025" y="1600201"/>
            <a:ext cx="4054727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6761" y="1600201"/>
            <a:ext cx="4054727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73050"/>
            <a:ext cx="8262462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1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574" y="1535113"/>
            <a:ext cx="405791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9026" y="2362201"/>
            <a:ext cx="4056321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574" y="2362201"/>
            <a:ext cx="405791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73050"/>
            <a:ext cx="302032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9026" y="1524001"/>
            <a:ext cx="302032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89325" y="273051"/>
            <a:ext cx="5132162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103" y="609600"/>
            <a:ext cx="5508308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6103" y="1831975"/>
            <a:ext cx="5508308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6103" y="1166787"/>
            <a:ext cx="5508308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9026" y="274638"/>
            <a:ext cx="826246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9026" y="1600200"/>
            <a:ext cx="8262462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9026" y="6416676"/>
            <a:ext cx="214212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ADCA13-3F3D-4CF2-A5D4-87513A497E9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36676" y="6416676"/>
            <a:ext cx="2907162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56444" y="6416676"/>
            <a:ext cx="765043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C03B5C-5203-40D4-9925-B6711EBE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414" y="571480"/>
            <a:ext cx="8262462" cy="1714512"/>
          </a:xfrm>
        </p:spPr>
        <p:txBody>
          <a:bodyPr/>
          <a:lstStyle/>
          <a:p>
            <a:r>
              <a:rPr lang="ru-RU" dirty="0" smtClean="0"/>
              <a:t>Кому что нужно для работы</a:t>
            </a:r>
            <a:endParaRPr lang="ru-RU" dirty="0"/>
          </a:p>
        </p:txBody>
      </p:sp>
      <p:pic>
        <p:nvPicPr>
          <p:cNvPr id="1028" name="Picture 4" descr="E:\дидигра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373499" y="-8072518"/>
            <a:ext cx="45902" cy="6500813"/>
          </a:xfrm>
          <a:prstGeom prst="rect">
            <a:avLst/>
          </a:prstGeom>
          <a:noFill/>
        </p:spPr>
      </p:pic>
      <p:pic>
        <p:nvPicPr>
          <p:cNvPr id="1029" name="Picture 5" descr="E:\дидигра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44811" y="-1500222"/>
            <a:ext cx="45902" cy="6500813"/>
          </a:xfrm>
          <a:prstGeom prst="rect">
            <a:avLst/>
          </a:prstGeom>
          <a:noFill/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80512" y="-260057"/>
            <a:ext cx="68522" cy="45719"/>
          </a:xfrm>
          <a:prstGeom prst="rect">
            <a:avLst/>
          </a:prstGeom>
        </p:spPr>
      </p:pic>
      <p:pic>
        <p:nvPicPr>
          <p:cNvPr id="14" name="Рисунок 13" descr="0010-010-Professii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042" y="1643050"/>
            <a:ext cx="1649634" cy="1348158"/>
          </a:xfrm>
          <a:prstGeom prst="rect">
            <a:avLst/>
          </a:prstGeom>
        </p:spPr>
      </p:pic>
      <p:sp>
        <p:nvSpPr>
          <p:cNvPr id="15" name="Двенадцатиугольник 14"/>
          <p:cNvSpPr/>
          <p:nvPr/>
        </p:nvSpPr>
        <p:spPr>
          <a:xfrm>
            <a:off x="-2223453" y="2357430"/>
            <a:ext cx="45902" cy="7143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004629_141764318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8686" y="4143380"/>
            <a:ext cx="1629541" cy="1776262"/>
          </a:xfrm>
          <a:prstGeom prst="rect">
            <a:avLst/>
          </a:prstGeom>
        </p:spPr>
      </p:pic>
      <p:pic>
        <p:nvPicPr>
          <p:cNvPr id="17" name="Рисунок 16" descr="005136_141764349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4240" y="3214686"/>
            <a:ext cx="1187000" cy="1428736"/>
          </a:xfrm>
          <a:prstGeom prst="rect">
            <a:avLst/>
          </a:prstGeom>
        </p:spPr>
      </p:pic>
      <p:pic>
        <p:nvPicPr>
          <p:cNvPr id="18" name="Рисунок 17" descr="005152_14176435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1760" y="3000372"/>
            <a:ext cx="1232743" cy="1785950"/>
          </a:xfrm>
          <a:prstGeom prst="rect">
            <a:avLst/>
          </a:prstGeom>
        </p:spPr>
      </p:pic>
      <p:pic>
        <p:nvPicPr>
          <p:cNvPr id="19" name="Рисунок 18" descr="226062_html_m5155d8c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4438" y="2285992"/>
            <a:ext cx="1025624" cy="1350803"/>
          </a:xfrm>
          <a:prstGeom prst="rect">
            <a:avLst/>
          </a:prstGeom>
        </p:spPr>
      </p:pic>
      <p:pic>
        <p:nvPicPr>
          <p:cNvPr id="20" name="Рисунок 19" descr="getIma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61892" y="1571612"/>
            <a:ext cx="1936528" cy="1156403"/>
          </a:xfrm>
          <a:prstGeom prst="rect">
            <a:avLst/>
          </a:prstGeom>
        </p:spPr>
      </p:pic>
      <p:pic>
        <p:nvPicPr>
          <p:cNvPr id="21" name="Рисунок 20" descr="N5D4F3C81B47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356" y="4000504"/>
            <a:ext cx="1147572" cy="1440190"/>
          </a:xfrm>
          <a:prstGeom prst="rect">
            <a:avLst/>
          </a:prstGeom>
        </p:spPr>
      </p:pic>
      <p:pic>
        <p:nvPicPr>
          <p:cNvPr id="22" name="Рисунок 21" descr="stock-illustration-10183945-hairdress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4834" y="4214818"/>
            <a:ext cx="1202686" cy="12858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81973" y="357166"/>
            <a:ext cx="659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    игра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417664" y="5929331"/>
            <a:ext cx="50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Катунцева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us-Nout\Desktop\1292950491_dec11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96090" y="-214338"/>
            <a:ext cx="980523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-Nout\Pictures\дидигра\004629_14176431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514" y="1785926"/>
            <a:ext cx="2752560" cy="3000396"/>
          </a:xfrm>
          <a:prstGeom prst="rect">
            <a:avLst/>
          </a:prstGeom>
          <a:noFill/>
        </p:spPr>
      </p:pic>
      <p:pic>
        <p:nvPicPr>
          <p:cNvPr id="4099" name="Picture 3" descr="C:\Users\Asus-Nout\Pictures\дидигра\500_F_51717853_1mrnyoCPFnPcqFh9mp18gUuUwaLNEP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31" y="428604"/>
            <a:ext cx="1766175" cy="2155822"/>
          </a:xfrm>
          <a:prstGeom prst="rect">
            <a:avLst/>
          </a:prstGeom>
          <a:noFill/>
        </p:spPr>
      </p:pic>
      <p:pic>
        <p:nvPicPr>
          <p:cNvPr id="4100" name="Picture 4" descr="C:\Users\Asus-Nout\Pictures\дидигра\Art_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1615" y="428604"/>
            <a:ext cx="1864805" cy="2000264"/>
          </a:xfrm>
          <a:prstGeom prst="rect">
            <a:avLst/>
          </a:prstGeom>
          <a:noFill/>
        </p:spPr>
      </p:pic>
      <p:pic>
        <p:nvPicPr>
          <p:cNvPr id="4101" name="Picture 5" descr="C:\Users\Asus-Nout\Pictures\дидигра\paintpal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31" y="4500570"/>
            <a:ext cx="2696789" cy="1793334"/>
          </a:xfrm>
          <a:prstGeom prst="rect">
            <a:avLst/>
          </a:prstGeom>
          <a:noFill/>
        </p:spPr>
      </p:pic>
      <p:pic>
        <p:nvPicPr>
          <p:cNvPr id="4102" name="Picture 6" descr="C:\Users\Asus-Nout\Pictures\дидигра\a4144b84-709e-11e0-a439-003048623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1275" y="4429133"/>
            <a:ext cx="2797213" cy="2014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-Nout\Pictures\дидигра\529799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515" y="1928803"/>
            <a:ext cx="2725484" cy="2731717"/>
          </a:xfrm>
          <a:prstGeom prst="rect">
            <a:avLst/>
          </a:prstGeom>
          <a:noFill/>
        </p:spPr>
      </p:pic>
      <p:pic>
        <p:nvPicPr>
          <p:cNvPr id="1028" name="Picture 4" descr="C:\Users\Asus-Nout\Pictures\дидигра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07" y="4714885"/>
            <a:ext cx="2151698" cy="1607355"/>
          </a:xfrm>
          <a:prstGeom prst="rect">
            <a:avLst/>
          </a:prstGeom>
          <a:noFill/>
        </p:spPr>
      </p:pic>
      <p:pic>
        <p:nvPicPr>
          <p:cNvPr id="1029" name="Picture 5" descr="C:\Users\Asus-Nout\Pictures\дидигра\u_d9af15b5fcd249a8c7dc8fe46071a602_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231" y="4786323"/>
            <a:ext cx="1894692" cy="1471599"/>
          </a:xfrm>
          <a:prstGeom prst="rect">
            <a:avLst/>
          </a:prstGeom>
          <a:noFill/>
        </p:spPr>
      </p:pic>
      <p:pic>
        <p:nvPicPr>
          <p:cNvPr id="1030" name="Picture 6" descr="C:\Users\Asus-Nout\Desktop\image14914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094" y="571480"/>
            <a:ext cx="1434455" cy="1390650"/>
          </a:xfrm>
          <a:prstGeom prst="rect">
            <a:avLst/>
          </a:prstGeom>
          <a:noFill/>
        </p:spPr>
      </p:pic>
      <p:pic>
        <p:nvPicPr>
          <p:cNvPr id="1031" name="Picture 7" descr="C:\Users\Asus-Nout\Desktop\0000017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7124" y="500042"/>
            <a:ext cx="1163489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-Nout\Pictures\дидигра\stock-illustration-10183945-hairdres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684" y="2143116"/>
            <a:ext cx="2079975" cy="2500330"/>
          </a:xfrm>
          <a:prstGeom prst="rect">
            <a:avLst/>
          </a:prstGeom>
          <a:noFill/>
        </p:spPr>
      </p:pic>
      <p:pic>
        <p:nvPicPr>
          <p:cNvPr id="5123" name="Picture 3" descr="C:\Users\Asus-Nout\Pictures\дидигра\143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784" y="428604"/>
            <a:ext cx="1864805" cy="2000264"/>
          </a:xfrm>
          <a:prstGeom prst="rect">
            <a:avLst/>
          </a:prstGeom>
          <a:noFill/>
        </p:spPr>
      </p:pic>
      <p:pic>
        <p:nvPicPr>
          <p:cNvPr id="5124" name="Picture 4" descr="C:\Users\Asus-Nout\Pictures\дидигра\60269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77" y="4637850"/>
            <a:ext cx="2295176" cy="1732824"/>
          </a:xfrm>
          <a:prstGeom prst="rect">
            <a:avLst/>
          </a:prstGeom>
          <a:noFill/>
        </p:spPr>
      </p:pic>
      <p:pic>
        <p:nvPicPr>
          <p:cNvPr id="5125" name="Picture 5" descr="C:\Users\Asus-Nout\Pictures\дидигра\fen-dlya-volos-1348503670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031" y="357166"/>
            <a:ext cx="2113431" cy="2214578"/>
          </a:xfrm>
          <a:prstGeom prst="rect">
            <a:avLst/>
          </a:prstGeom>
          <a:noFill/>
        </p:spPr>
      </p:pic>
      <p:pic>
        <p:nvPicPr>
          <p:cNvPr id="5126" name="Picture 6" descr="C:\Users\Asus-Nout\Pictures\дидигра\u_d9af15b5fcd249a8c7dc8fe46071a602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4722" y="4714884"/>
            <a:ext cx="232378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-Nout\Desktop\depositphotos_37453961-Little-violi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248" y="2000240"/>
            <a:ext cx="2571768" cy="3522117"/>
          </a:xfrm>
          <a:prstGeom prst="rect">
            <a:avLst/>
          </a:prstGeom>
          <a:noFill/>
        </p:spPr>
      </p:pic>
      <p:pic>
        <p:nvPicPr>
          <p:cNvPr id="2051" name="Picture 3" descr="C:\Users\Asus-Nout\Desktop\shop_items_catalog_image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14" y="357166"/>
            <a:ext cx="2329671" cy="2329671"/>
          </a:xfrm>
          <a:prstGeom prst="rect">
            <a:avLst/>
          </a:prstGeom>
          <a:noFill/>
        </p:spPr>
      </p:pic>
      <p:pic>
        <p:nvPicPr>
          <p:cNvPr id="2052" name="Picture 4" descr="C:\Users\Asus-Nout\Desktop\T181RFXclMXXb5Tf2a_091137.jpg_160x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28" y="4214818"/>
            <a:ext cx="2350430" cy="2159234"/>
          </a:xfrm>
          <a:prstGeom prst="rect">
            <a:avLst/>
          </a:prstGeom>
          <a:noFill/>
        </p:spPr>
      </p:pic>
      <p:pic>
        <p:nvPicPr>
          <p:cNvPr id="2053" name="Picture 5" descr="C:\Users\Asus-Nout\Desktop\caticon26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4768" y="3929066"/>
            <a:ext cx="2548716" cy="2548716"/>
          </a:xfrm>
          <a:prstGeom prst="rect">
            <a:avLst/>
          </a:prstGeom>
          <a:noFill/>
        </p:spPr>
      </p:pic>
      <p:pic>
        <p:nvPicPr>
          <p:cNvPr id="2054" name="Picture 6" descr="C:\Users\Asus-Nout\Pictures\дидигра\fy-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834" y="500042"/>
            <a:ext cx="155503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-Nout\Desktop\123815984_10478805_716578165117898_7708103503912619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355" y="1000108"/>
            <a:ext cx="6407203" cy="4929222"/>
          </a:xfrm>
          <a:prstGeom prst="rect">
            <a:avLst/>
          </a:prstGeom>
          <a:noFill/>
        </p:spPr>
      </p:pic>
      <p:pic>
        <p:nvPicPr>
          <p:cNvPr id="4098" name="Picture 2" descr="C:\Users\Asus-Nout\Desktop\1292950491_dec11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7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flipH="1">
            <a:off x="3518685" y="357166"/>
            <a:ext cx="171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918" y="1214422"/>
            <a:ext cx="786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-выявление знаний детей о профессиях взрослых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V="1">
            <a:off x="875480" y="2428868"/>
            <a:ext cx="7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480" y="257174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61496" y="2786058"/>
            <a:ext cx="195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728" y="3500438"/>
            <a:ext cx="8590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/>
              <a:t>расширение представлений детей о </a:t>
            </a:r>
            <a:r>
              <a:rPr lang="ru-RU" sz="2800" dirty="0" err="1" smtClean="0"/>
              <a:t>многообра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зии</a:t>
            </a:r>
            <a:r>
              <a:rPr lang="ru-RU" sz="2800" dirty="0" smtClean="0"/>
              <a:t> трудовой деятельности взрослых ;</a:t>
            </a:r>
          </a:p>
          <a:p>
            <a:r>
              <a:rPr lang="ru-RU" sz="2800" dirty="0" smtClean="0"/>
              <a:t>-активизация словаря по теме;</a:t>
            </a:r>
          </a:p>
          <a:p>
            <a:r>
              <a:rPr lang="ru-RU" sz="2800" dirty="0" smtClean="0"/>
              <a:t>-развитие элементов логического мышления;</a:t>
            </a:r>
          </a:p>
          <a:p>
            <a:r>
              <a:rPr lang="ru-RU" sz="2800" dirty="0" smtClean="0"/>
              <a:t>-воспитание уважительного отношения к</a:t>
            </a:r>
          </a:p>
          <a:p>
            <a:r>
              <a:rPr lang="ru-RU" sz="2800" dirty="0" smtClean="0"/>
              <a:t>труду взрослых.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166" y="1643050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людей, орудиях труда, которые необходимы  людям этих профессий для работы.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-Nout\Desktop\1292950491_dec11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3280" y="-214338"/>
            <a:ext cx="10215634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9926" y="1571612"/>
            <a:ext cx="4193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игры:</a:t>
            </a:r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-Nout\Desktop\1292950491_dec11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842" y="-177039"/>
            <a:ext cx="9911656" cy="7035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4042" y="2428868"/>
            <a:ext cx="8000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слайдах демонстрируются изображения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разных орудий труда, а дети выбирают лишний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 ЛКМ и словесно обосновывают свой выбор.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правильном выборе картинка растворяется,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при неправильном выборе картинка сначала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вращается, затем останавливается и остается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слайде.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16" y="2285992"/>
            <a:ext cx="4016503" cy="2587824"/>
          </a:xfrm>
          <a:prstGeom prst="rect">
            <a:avLst/>
          </a:prstGeom>
        </p:spPr>
      </p:pic>
      <p:pic>
        <p:nvPicPr>
          <p:cNvPr id="3" name="Рисунок 2" descr="41412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628" y="500471"/>
            <a:ext cx="1802627" cy="1795458"/>
          </a:xfrm>
          <a:prstGeom prst="rect">
            <a:avLst/>
          </a:prstGeom>
        </p:spPr>
      </p:pic>
      <p:pic>
        <p:nvPicPr>
          <p:cNvPr id="4" name="Рисунок 3" descr="18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0232" y="5000636"/>
            <a:ext cx="1750023" cy="1357322"/>
          </a:xfrm>
          <a:prstGeom prst="rect">
            <a:avLst/>
          </a:prstGeom>
        </p:spPr>
      </p:pic>
      <p:pic>
        <p:nvPicPr>
          <p:cNvPr id="5" name="Рисунок 4" descr="article3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52" y="500042"/>
            <a:ext cx="2108643" cy="163793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90" y="4929198"/>
            <a:ext cx="157705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-Nout\Pictures\дидигра\N5D4F3C81B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6131" y="1714488"/>
            <a:ext cx="1912607" cy="2400300"/>
          </a:xfrm>
          <a:prstGeom prst="rect">
            <a:avLst/>
          </a:prstGeom>
          <a:noFill/>
        </p:spPr>
      </p:pic>
      <p:pic>
        <p:nvPicPr>
          <p:cNvPr id="1027" name="Picture 3" descr="C:\Users\Asus-Nout\Pictures\дидигра\da86986aa1d067e64bfbf9865c41e258-764x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445" y="500042"/>
            <a:ext cx="2223421" cy="1643074"/>
          </a:xfrm>
          <a:prstGeom prst="rect">
            <a:avLst/>
          </a:prstGeom>
          <a:noFill/>
        </p:spPr>
      </p:pic>
      <p:pic>
        <p:nvPicPr>
          <p:cNvPr id="1028" name="Picture 4" descr="C:\Users\Asus-Nout\Pictures\дидигра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200" y="500042"/>
            <a:ext cx="1577912" cy="1785950"/>
          </a:xfrm>
          <a:prstGeom prst="rect">
            <a:avLst/>
          </a:prstGeom>
          <a:noFill/>
        </p:spPr>
      </p:pic>
      <p:pic>
        <p:nvPicPr>
          <p:cNvPr id="1029" name="Picture 5" descr="C:\Users\Asus-Nout\Pictures\дидигра\shvyd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308" y="4429132"/>
            <a:ext cx="2295144" cy="1721856"/>
          </a:xfrm>
          <a:prstGeom prst="rect">
            <a:avLst/>
          </a:prstGeom>
          <a:noFill/>
        </p:spPr>
      </p:pic>
      <p:pic>
        <p:nvPicPr>
          <p:cNvPr id="1030" name="Picture 6" descr="C:\Users\Asus-Nout\Pictures\дидигра\С173-900x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9891" y="4214818"/>
            <a:ext cx="2151698" cy="1627990"/>
          </a:xfrm>
          <a:prstGeom prst="rect">
            <a:avLst/>
          </a:prstGeom>
          <a:noFill/>
        </p:spPr>
      </p:pic>
      <p:pic>
        <p:nvPicPr>
          <p:cNvPr id="3074" name="Picture 2" descr="C:\Users\Asus-Nout\Desktop\0_b8b8f_135d67ee_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9715592"/>
            <a:ext cx="9376603" cy="928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-Nout\Desktop\173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854" y="1928802"/>
            <a:ext cx="2293640" cy="2890836"/>
          </a:xfrm>
          <a:prstGeom prst="rect">
            <a:avLst/>
          </a:prstGeom>
          <a:noFill/>
        </p:spPr>
      </p:pic>
      <p:pic>
        <p:nvPicPr>
          <p:cNvPr id="1027" name="Picture 3" descr="C:\Users\Asus-Nout\Desktop\c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24" y="500043"/>
            <a:ext cx="2223421" cy="2095497"/>
          </a:xfrm>
          <a:prstGeom prst="rect">
            <a:avLst/>
          </a:prstGeom>
          <a:noFill/>
        </p:spPr>
      </p:pic>
      <p:pic>
        <p:nvPicPr>
          <p:cNvPr id="1028" name="Picture 4" descr="C:\Users\Asus-Nout\Desktop\torgovye-vesy-cas-er-pl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9" y="500043"/>
            <a:ext cx="2111844" cy="2103445"/>
          </a:xfrm>
          <a:prstGeom prst="rect">
            <a:avLst/>
          </a:prstGeom>
          <a:noFill/>
        </p:spPr>
      </p:pic>
      <p:pic>
        <p:nvPicPr>
          <p:cNvPr id="1029" name="Picture 5" descr="C:\Users\Asus-Nout\Desktop\new_46122136_l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093" y="4429133"/>
            <a:ext cx="1631728" cy="1925637"/>
          </a:xfrm>
          <a:prstGeom prst="rect">
            <a:avLst/>
          </a:prstGeom>
          <a:noFill/>
        </p:spPr>
      </p:pic>
      <p:pic>
        <p:nvPicPr>
          <p:cNvPr id="1030" name="Picture 6" descr="C:\Users\Asus-Nout\Desktop\1295_210_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6785" y="4500571"/>
            <a:ext cx="2008237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-Nout\Desktop\eqaw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32" y="1714488"/>
            <a:ext cx="2215436" cy="2786082"/>
          </a:xfrm>
          <a:prstGeom prst="rect">
            <a:avLst/>
          </a:prstGeom>
          <a:noFill/>
        </p:spPr>
      </p:pic>
      <p:pic>
        <p:nvPicPr>
          <p:cNvPr id="1027" name="Picture 3" descr="C:\Users\Asus-Nout\Desktop\тан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132" y="500042"/>
            <a:ext cx="2258179" cy="1500198"/>
          </a:xfrm>
          <a:prstGeom prst="rect">
            <a:avLst/>
          </a:prstGeom>
          <a:noFill/>
        </p:spPr>
      </p:pic>
      <p:pic>
        <p:nvPicPr>
          <p:cNvPr id="1028" name="Picture 4" descr="C:\Users\Asus-Nout\Desktop\пистол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24" y="4714884"/>
            <a:ext cx="1577904" cy="1347782"/>
          </a:xfrm>
          <a:prstGeom prst="rect">
            <a:avLst/>
          </a:prstGeom>
          <a:noFill/>
        </p:spPr>
      </p:pic>
      <p:pic>
        <p:nvPicPr>
          <p:cNvPr id="1029" name="Picture 5" descr="C:\Users\Asus-Nout\Desktop\172876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445" y="4786323"/>
            <a:ext cx="2438591" cy="1342003"/>
          </a:xfrm>
          <a:prstGeom prst="rect">
            <a:avLst/>
          </a:prstGeom>
          <a:noFill/>
        </p:spPr>
      </p:pic>
      <p:pic>
        <p:nvPicPr>
          <p:cNvPr id="1030" name="Picture 6" descr="C:\Users\Asus-Nout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3467" y="500042"/>
            <a:ext cx="2140558" cy="14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-Nout\Pictures\дидигра\005152_1417643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515" y="1500174"/>
            <a:ext cx="2457793" cy="3560754"/>
          </a:xfrm>
          <a:prstGeom prst="rect">
            <a:avLst/>
          </a:prstGeom>
          <a:noFill/>
        </p:spPr>
      </p:pic>
      <p:pic>
        <p:nvPicPr>
          <p:cNvPr id="2051" name="Picture 3" descr="C:\Users\Asus-Nout\Pictures\дидигра\85285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08" y="428604"/>
            <a:ext cx="2486406" cy="1857388"/>
          </a:xfrm>
          <a:prstGeom prst="rect">
            <a:avLst/>
          </a:prstGeom>
          <a:noFill/>
        </p:spPr>
      </p:pic>
      <p:pic>
        <p:nvPicPr>
          <p:cNvPr id="2052" name="Picture 4" descr="C:\Users\Asus-Nout\Pictures\дидигра\Knife2_UP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446" y="571481"/>
            <a:ext cx="2532449" cy="1714511"/>
          </a:xfrm>
          <a:prstGeom prst="rect">
            <a:avLst/>
          </a:prstGeom>
          <a:noFill/>
        </p:spPr>
      </p:pic>
      <p:pic>
        <p:nvPicPr>
          <p:cNvPr id="2053" name="Picture 5" descr="C:\Users\Asus-Nout\Pictures\дидигра\5012009-05-0719332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200" y="3643314"/>
            <a:ext cx="1936528" cy="2643206"/>
          </a:xfrm>
          <a:prstGeom prst="rect">
            <a:avLst/>
          </a:prstGeom>
          <a:noFill/>
        </p:spPr>
      </p:pic>
      <p:pic>
        <p:nvPicPr>
          <p:cNvPr id="2054" name="Picture 6" descr="C:\Users\Asus-Nout\Pictures\дидигра\14320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3338" y="3786190"/>
            <a:ext cx="20018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-Nout\Pictures\дидигра\226062_html_m5155d8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301" y="1928802"/>
            <a:ext cx="1898424" cy="2071702"/>
          </a:xfrm>
          <a:prstGeom prst="rect">
            <a:avLst/>
          </a:prstGeom>
          <a:noFill/>
        </p:spPr>
      </p:pic>
      <p:pic>
        <p:nvPicPr>
          <p:cNvPr id="3075" name="Picture 3" descr="C:\Users\Asus-Nout\Pictures\дидигра\143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8848" y="714356"/>
            <a:ext cx="1431282" cy="1714512"/>
          </a:xfrm>
          <a:prstGeom prst="rect">
            <a:avLst/>
          </a:prstGeom>
          <a:noFill/>
        </p:spPr>
      </p:pic>
      <p:pic>
        <p:nvPicPr>
          <p:cNvPr id="3076" name="Picture 4" descr="C:\Users\Asus-Nout\Pictures\дидигра\fy-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54" y="4286257"/>
            <a:ext cx="1936528" cy="1808983"/>
          </a:xfrm>
          <a:prstGeom prst="rect">
            <a:avLst/>
          </a:prstGeom>
          <a:noFill/>
        </p:spPr>
      </p:pic>
      <p:pic>
        <p:nvPicPr>
          <p:cNvPr id="3077" name="Picture 5" descr="C:\Users\Asus-Nout\Pictures\дидигра\SDC13045_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6785" y="4143380"/>
            <a:ext cx="2036901" cy="1831556"/>
          </a:xfrm>
          <a:prstGeom prst="rect">
            <a:avLst/>
          </a:prstGeom>
          <a:noFill/>
        </p:spPr>
      </p:pic>
      <p:pic>
        <p:nvPicPr>
          <p:cNvPr id="3078" name="Picture 6" descr="C:\Users\Asus-Nout\Pictures\дидигра\paintpalet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647" y="714356"/>
            <a:ext cx="152718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911</TotalTime>
  <Words>114</Words>
  <Application>Microsoft Office PowerPoint</Application>
  <PresentationFormat>Произвольный</PresentationFormat>
  <Paragraphs>24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Wingdings 3</vt:lpstr>
      <vt:lpstr>Апекс</vt:lpstr>
      <vt:lpstr>Кому что нужно для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 что нужно для работы</dc:title>
  <dc:creator>Asus-Nout</dc:creator>
  <cp:lastModifiedBy>Denix</cp:lastModifiedBy>
  <cp:revision>90</cp:revision>
  <dcterms:created xsi:type="dcterms:W3CDTF">2016-04-15T12:19:17Z</dcterms:created>
  <dcterms:modified xsi:type="dcterms:W3CDTF">2016-09-01T04:27:15Z</dcterms:modified>
</cp:coreProperties>
</file>