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643182"/>
            <a:ext cx="7772400" cy="19562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+mj-lt"/>
              </a:rPr>
              <a:t>Безлюдная Татьяна Владимировна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педагог-психолог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+mj-lt"/>
              </a:rPr>
              <a:t>МК ДОУ ДСОВ № 31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E:\Домашний Архив\танюшка работа\DSCF0787.JPG"/>
          <p:cNvPicPr>
            <a:picLocks noChangeAspect="1" noChangeArrowheads="1"/>
          </p:cNvPicPr>
          <p:nvPr/>
        </p:nvPicPr>
        <p:blipFill>
          <a:blip r:embed="rId2" cstate="print"/>
          <a:srcRect l="5222" t="7139" r="8263" b="9960"/>
          <a:stretch>
            <a:fillRect/>
          </a:stretch>
        </p:blipFill>
        <p:spPr bwMode="auto">
          <a:xfrm>
            <a:off x="1500166" y="428604"/>
            <a:ext cx="3071834" cy="2518904"/>
          </a:xfrm>
          <a:prstGeom prst="rect">
            <a:avLst/>
          </a:prstGeom>
          <a:noFill/>
        </p:spPr>
      </p:pic>
      <p:pic>
        <p:nvPicPr>
          <p:cNvPr id="7" name="Рисунок 6" descr="C:\Users\Роман\Desktop\ФОТО ЗАНЯТИЯ\DSCF0952.JPG"/>
          <p:cNvPicPr/>
          <p:nvPr/>
        </p:nvPicPr>
        <p:blipFill>
          <a:blip r:embed="rId3" cstate="print"/>
          <a:srcRect t="8109" b="17276"/>
          <a:stretch>
            <a:fillRect/>
          </a:stretch>
        </p:blipFill>
        <p:spPr bwMode="auto">
          <a:xfrm>
            <a:off x="5000628" y="3929066"/>
            <a:ext cx="36073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Рабочий стол\Новая папка (2)\detia-86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857232"/>
            <a:ext cx="20288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Рабочий стол\Новая папка (2)\detia-82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429132"/>
            <a:ext cx="23574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effectLst/>
              </a:rPr>
              <a:t>Моя карьера в детском саду началась с должности педагога-психолога в 2005 году. </a:t>
            </a:r>
            <a:br>
              <a:rPr lang="ru-RU" sz="1800" dirty="0" smtClean="0">
                <a:solidFill>
                  <a:srgbClr val="002060"/>
                </a:solidFill>
                <a:effectLst/>
              </a:rPr>
            </a:br>
            <a:endParaRPr lang="ru-RU" sz="1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3" name="Picture 10" descr="D:\Рабочий стол\Новая папка (2)\babochkia-36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848494">
            <a:off x="6419813" y="2362865"/>
            <a:ext cx="18542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Рабочий стол\Новая папка (2)\cveta-11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2214561" cy="425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l="49384"/>
          <a:stretch>
            <a:fillRect/>
          </a:stretch>
        </p:blipFill>
        <p:spPr bwMode="auto">
          <a:xfrm>
            <a:off x="2928926" y="1714488"/>
            <a:ext cx="30718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9950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Девиз моей работы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Любовь и доверие,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Чуткость, открытость.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Добром и заботой всех ребятишек,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Вниманием, лаской, теплом обогреть,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И самое главное всех пожалеть.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 коллегами общий язык мы найдём,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 таким коллективом и горы свернём.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А чтобы все планы свои воплотить,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Должны мы здоровье своё сохранить!!!</a:t>
            </a:r>
          </a:p>
          <a:p>
            <a:pPr algn="just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3" name="Рисунок 2" descr="E:\Домашний Архив\танюшка работа\DSCF08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786190"/>
            <a:ext cx="2476500" cy="24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57150" h="101600"/>
            <a:bevelB w="139700" prst="cross"/>
          </a:sp3d>
        </p:spPr>
      </p:pic>
      <p:pic>
        <p:nvPicPr>
          <p:cNvPr id="5" name="Рисунок 4" descr="C:\Users\Роман\Desktop\8 марта садик\DSCF1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6190"/>
            <a:ext cx="2571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285860"/>
            <a:ext cx="8183880" cy="3500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Чтобы психика ребенка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Не внушала взрослым страх,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Им психолог нужен тонкий,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Подсказать, когда и как,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Объяснить и то, и это,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Персональный сделать тест,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Дать родителям ответы,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Почему их сын не ест...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Психология - наука,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Непростая, братцы, штука.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Без психолога в наш век</a:t>
            </a:r>
            <a:br>
              <a:rPr lang="ru-RU" sz="1400" dirty="0" smtClean="0">
                <a:solidFill>
                  <a:schemeClr val="accent2"/>
                </a:solidFill>
                <a:effectLst/>
              </a:rPr>
            </a:br>
            <a:r>
              <a:rPr lang="ru-RU" sz="1400" dirty="0" smtClean="0">
                <a:solidFill>
                  <a:schemeClr val="accent2"/>
                </a:solidFill>
                <a:effectLst/>
              </a:rPr>
              <a:t>Жить не сможет человек.</a:t>
            </a:r>
            <a:r>
              <a:rPr lang="ru-RU" sz="1400" dirty="0" smtClean="0">
                <a:solidFill>
                  <a:schemeClr val="accent2"/>
                </a:solidFill>
              </a:rPr>
              <a:t/>
            </a:r>
            <a:br>
              <a:rPr lang="ru-RU" sz="1400" dirty="0" smtClean="0">
                <a:solidFill>
                  <a:schemeClr val="accent2"/>
                </a:solidFill>
              </a:rPr>
            </a:br>
            <a:r>
              <a:rPr lang="ru-RU" sz="1400" dirty="0" smtClean="0">
                <a:solidFill>
                  <a:schemeClr val="accent2"/>
                </a:solidFill>
              </a:rPr>
              <a:t/>
            </a:r>
            <a:br>
              <a:rPr lang="ru-RU" sz="1400" dirty="0" smtClean="0">
                <a:solidFill>
                  <a:schemeClr val="accent2"/>
                </a:solidFill>
              </a:rPr>
            </a:br>
            <a:endParaRPr lang="ru-RU" sz="1400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C:\Users\Роман\Desktop\ФОТО ЗАНЯТИЯ\DSCF09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00570"/>
            <a:ext cx="2714644" cy="18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Рабочий стол\Новая папка (2)\detia-8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71942"/>
            <a:ext cx="23574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D:\Рабочий стол\Новая папка (2)\babochkia-5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785794"/>
            <a:ext cx="1851025" cy="211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SUS\Рабочий стол\1 а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642918"/>
            <a:ext cx="3071834" cy="11096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00B050"/>
                </a:solidFill>
              </a:rPr>
              <a:t>                                          </a:t>
            </a:r>
            <a:r>
              <a:rPr lang="ru-RU" sz="1400" b="1" dirty="0" smtClean="0">
                <a:solidFill>
                  <a:srgbClr val="00B050"/>
                </a:solidFill>
              </a:rPr>
              <a:t>Фантазируем, играем,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  Что-то вместе собираем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  В настроении отличном,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  В кабинете необычном.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  Лиз, Денисов, Саш и Маш –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  Любит всех психолог наш.</a:t>
            </a:r>
          </a:p>
          <a:p>
            <a:pPr>
              <a:buNone/>
            </a:pPr>
            <a:endParaRPr lang="ru-RU" sz="1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E:\Домашний Архив\танюшка работа\DSCF0865.JPG"/>
          <p:cNvPicPr/>
          <p:nvPr/>
        </p:nvPicPr>
        <p:blipFill>
          <a:blip r:embed="rId2" cstate="print"/>
          <a:srcRect t="12957"/>
          <a:stretch>
            <a:fillRect/>
          </a:stretch>
        </p:blipFill>
        <p:spPr bwMode="auto">
          <a:xfrm>
            <a:off x="1285852" y="2357430"/>
            <a:ext cx="22145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оман\Desktop\ФОТО ЗАНЯТИЯ\DSCF1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14752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оман\Desktop\ФОТО ЗАНЯТИЯ\DSCF09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857760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D:\Рабочий стол\Новая папка (2)\ptici-3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-214338"/>
            <a:ext cx="185737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:\Рабочий стол\Новая папка (2)\jivotniea-381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714488"/>
            <a:ext cx="2286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183880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19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9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9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9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9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9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9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9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9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Вероника-загляденье, из печенья и варенья.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Гоша наш из мармелада, лимонада, шоколада.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Настя вся из бантиков, куколок и фантиков.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Ванечки все из пружинок, болтиков, машинок.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Руслан из хлопушек и из плюшевых игрушек.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Лена из цветочков, разноцветных лепесточков.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Маша из юбочек и из сладких трубочек.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А Алеша из пломбира, из сиропа и зефира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Говорит нам всем психолог</a:t>
            </a:r>
            <a:r>
              <a:rPr lang="ru-RU" sz="1900" b="1" dirty="0" smtClean="0">
                <a:solidFill>
                  <a:srgbClr val="7030A0"/>
                </a:solidFill>
              </a:rPr>
              <a:t>: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7030A0"/>
                </a:solidFill>
              </a:rPr>
              <a:t>«Вот какие детки, не дети, а конфетки!»</a:t>
            </a:r>
          </a:p>
          <a:p>
            <a:pPr algn="ctr">
              <a:buNone/>
            </a:pPr>
            <a:endParaRPr lang="ru-RU" sz="1900" dirty="0" smtClean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Роман\Desktop\ФОТО ЗАНЯТИЯ\DSCF0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2857520" cy="2143141"/>
          </a:xfrm>
          <a:prstGeom prst="rect">
            <a:avLst/>
          </a:prstGeom>
          <a:noFill/>
        </p:spPr>
      </p:pic>
      <p:pic>
        <p:nvPicPr>
          <p:cNvPr id="1028" name="Picture 4" descr="C:\Users\Роман\Desktop\ФОТО ЗАНЯТИЯ\DSCF1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8604"/>
            <a:ext cx="2857519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Спасибо за внимание!!!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Домашний Архив\танюшка работа\DSCF0877.JPG"/>
          <p:cNvPicPr>
            <a:picLocks noChangeAspect="1" noChangeArrowheads="1"/>
          </p:cNvPicPr>
          <p:nvPr/>
        </p:nvPicPr>
        <p:blipFill>
          <a:blip r:embed="rId2" cstate="print"/>
          <a:srcRect r="11880"/>
          <a:stretch>
            <a:fillRect/>
          </a:stretch>
        </p:blipFill>
        <p:spPr bwMode="auto">
          <a:xfrm>
            <a:off x="4857752" y="3714752"/>
            <a:ext cx="3584270" cy="2714644"/>
          </a:xfrm>
          <a:prstGeom prst="rect">
            <a:avLst/>
          </a:prstGeom>
          <a:noFill/>
        </p:spPr>
      </p:pic>
      <p:pic>
        <p:nvPicPr>
          <p:cNvPr id="1027" name="Picture 3" descr="C:\Users\Роман\Desktop\ФОТО ЗАНЯТИЯ\DSCF0965.JPG"/>
          <p:cNvPicPr>
            <a:picLocks noChangeAspect="1" noChangeArrowheads="1"/>
          </p:cNvPicPr>
          <p:nvPr/>
        </p:nvPicPr>
        <p:blipFill>
          <a:blip r:embed="rId3" cstate="print"/>
          <a:srcRect l="10657" t="3878"/>
          <a:stretch>
            <a:fillRect/>
          </a:stretch>
        </p:blipFill>
        <p:spPr bwMode="auto">
          <a:xfrm>
            <a:off x="928662" y="1285860"/>
            <a:ext cx="3714776" cy="2901208"/>
          </a:xfrm>
          <a:prstGeom prst="rect">
            <a:avLst/>
          </a:prstGeom>
          <a:noFill/>
        </p:spPr>
      </p:pic>
      <p:pic>
        <p:nvPicPr>
          <p:cNvPr id="7" name="Picture 8" descr="D:\Рабочий стол\Новая папка (2)\babochkia-5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636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:\Рабочий стол\Новая папка (2)\priroda-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642918"/>
            <a:ext cx="2838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199</Words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Моя карьера в детском саду началась с должности педагога-психолога в 2005 году.  </vt:lpstr>
      <vt:lpstr>Слайд 3</vt:lpstr>
      <vt:lpstr>           Чтобы психика ребенка Не внушала взрослым страх, Им психолог нужен тонкий, Подсказать, когда и как, Объяснить и то, и это, Персональный сделать тест, Дать родителям ответы, Почему их сын не ест... Психология - наука, Непростая, братцы, штука. Без психолога в наш век Жить не сможет человек. 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Роман</cp:lastModifiedBy>
  <cp:revision>230</cp:revision>
  <dcterms:created xsi:type="dcterms:W3CDTF">2012-05-15T09:21:25Z</dcterms:created>
  <dcterms:modified xsi:type="dcterms:W3CDTF">2001-12-31T15:07:30Z</dcterms:modified>
</cp:coreProperties>
</file>