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0" autoAdjust="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05.07.2020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918648" cy="26917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проект</a:t>
            </a:r>
            <a:br>
              <a:rPr lang="ru-RU" b="1" dirty="0" smtClean="0"/>
            </a:br>
            <a:r>
              <a:rPr lang="ru-RU" b="1" dirty="0" smtClean="0"/>
              <a:t>Развитие </a:t>
            </a:r>
            <a:r>
              <a:rPr lang="ru-RU" b="1" dirty="0" smtClean="0"/>
              <a:t>выразительности движений у детей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b="1" dirty="0" smtClean="0"/>
              <a:t>в подвижных играх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886200"/>
            <a:ext cx="3888432" cy="2423120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>
              <a:lnSpc>
                <a:spcPct val="170000"/>
              </a:lnSpc>
            </a:pPr>
            <a:r>
              <a:rPr lang="ru-RU" dirty="0" smtClean="0"/>
              <a:t>Выполнил: воспитатель старшей группы</a:t>
            </a:r>
            <a:r>
              <a:rPr lang="ru-RU" dirty="0" smtClean="0"/>
              <a:t> </a:t>
            </a:r>
            <a:r>
              <a:rPr lang="ru-RU" dirty="0" err="1" smtClean="0"/>
              <a:t>Пермякова</a:t>
            </a:r>
            <a:endParaRPr lang="ru-RU" dirty="0" smtClean="0"/>
          </a:p>
          <a:p>
            <a:pPr algn="r">
              <a:lnSpc>
                <a:spcPct val="170000"/>
              </a:lnSpc>
            </a:pPr>
            <a:r>
              <a:rPr lang="ru-RU" dirty="0" smtClean="0"/>
              <a:t>Юлия Александровна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6237312"/>
            <a:ext cx="231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Дзержинск 2020 </a:t>
            </a:r>
            <a:r>
              <a:rPr lang="ru-RU" dirty="0" smtClean="0"/>
              <a:t>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Users\Admin\Desktop\фото к защите\20200617_113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980726"/>
            <a:ext cx="4320480" cy="5760641"/>
          </a:xfrm>
          <a:prstGeom prst="rect">
            <a:avLst/>
          </a:prstGeom>
          <a:noFill/>
        </p:spPr>
      </p:pic>
      <p:pic>
        <p:nvPicPr>
          <p:cNvPr id="25605" name="Picture 5" descr="C:\Users\Admin\Desktop\фото к защите\20200617_113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266475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фото к защите\20200617_113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006" y="980728"/>
            <a:ext cx="4212469" cy="5616624"/>
          </a:xfrm>
          <a:prstGeom prst="rect">
            <a:avLst/>
          </a:prstGeom>
          <a:noFill/>
        </p:spPr>
      </p:pic>
      <p:pic>
        <p:nvPicPr>
          <p:cNvPr id="26627" name="Picture 3" descr="C:\Users\Admin\Desktop\фото к защите\20200617_113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1"/>
            <a:ext cx="426647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фото к защите\20200617_113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3998" y="116632"/>
            <a:ext cx="4374487" cy="6264696"/>
          </a:xfrm>
          <a:prstGeom prst="rect">
            <a:avLst/>
          </a:prstGeom>
          <a:noFill/>
        </p:spPr>
      </p:pic>
      <p:pic>
        <p:nvPicPr>
          <p:cNvPr id="27651" name="Picture 3" descr="C:\Users\Admin\Desktop\фото к защите\20200617_113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92696"/>
            <a:ext cx="4353948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420888"/>
            <a:ext cx="8191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51520" y="1340768"/>
            <a:ext cx="4464496" cy="1656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Основная задача - воспитание здорового ребенка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355976" y="2708920"/>
            <a:ext cx="4514800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– основной вид деятельности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99592" y="4509120"/>
            <a:ext cx="4608512" cy="17064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Выразительность движения влияет на развитие творческих способностей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92696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Целью данной работы является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проверка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 ходе  практики  условий,  при  которых  формирование   выразительности движений в подвижных играх будет эффективным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3573016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Задача: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формировать  выразительность движений в подвижных играх у детей старшего дошкольного возраста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20688"/>
            <a:ext cx="71287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Подвижная игра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 – 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сознательная активная деятельность ребенка, характеризующаяся точным и своевременным выполнением задания, связанная с обязательными для всех играющих правилами. По определению П.Ф. Лесгафта, подвижная игра является упражнением, посредством которого ребенок готовится к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84569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1" y="0"/>
            <a:ext cx="9252521" cy="6939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этап</a:t>
            </a:r>
          </a:p>
          <a:p>
            <a:pPr algn="ctr"/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Подгототовительный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Цель: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планирование подвижных игр.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1412776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II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этап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Основной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Цель: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развитие выразительности у детей старшей группы в подвижных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играх.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645024"/>
            <a:ext cx="65711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III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этап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Заключительный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Цель: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подведение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результатов по проведению подвижных игр с целью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развития  выразительности движений у детей старшей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группы.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Подобрать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подвижные игры и разработать комплекс мероприятий по развитию выразительности движений у детей старшей группы.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Подвести итоги по </a:t>
            </a:r>
            <a:r>
              <a:rPr lang="ru-RU" sz="2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проведению подвижных игр.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фото к защите\20200617_112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392488" cy="5856651"/>
          </a:xfrm>
          <a:prstGeom prst="rect">
            <a:avLst/>
          </a:prstGeom>
          <a:noFill/>
        </p:spPr>
      </p:pic>
      <p:pic>
        <p:nvPicPr>
          <p:cNvPr id="24579" name="Picture 3" descr="C:\Users\Admin\Desktop\фото к защите\20200617_112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2030" y="908720"/>
            <a:ext cx="4104456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507</TotalTime>
  <Words>142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проект Развитие выразительности движений у детей  в подвижных играх  </vt:lpstr>
      <vt:lpstr>актуальность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Развитие выразительности движений у детей старшей группы в подвижных играх  </dc:title>
  <dc:creator>Admin</dc:creator>
  <cp:lastModifiedBy>Admin</cp:lastModifiedBy>
  <cp:revision>55</cp:revision>
  <dcterms:created xsi:type="dcterms:W3CDTF">2020-06-21T09:39:17Z</dcterms:created>
  <dcterms:modified xsi:type="dcterms:W3CDTF">2020-07-05T19:08:49Z</dcterms:modified>
</cp:coreProperties>
</file>