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1" r:id="rId3"/>
    <p:sldId id="256" r:id="rId4"/>
    <p:sldId id="257" r:id="rId5"/>
    <p:sldId id="280" r:id="rId6"/>
    <p:sldId id="281" r:id="rId7"/>
    <p:sldId id="260" r:id="rId8"/>
    <p:sldId id="261" r:id="rId9"/>
    <p:sldId id="283" r:id="rId10"/>
    <p:sldId id="284" r:id="rId11"/>
    <p:sldId id="282" r:id="rId12"/>
    <p:sldId id="265" r:id="rId13"/>
    <p:sldId id="264" r:id="rId14"/>
    <p:sldId id="266" r:id="rId15"/>
    <p:sldId id="268" r:id="rId16"/>
    <p:sldId id="267" r:id="rId17"/>
    <p:sldId id="285" r:id="rId18"/>
    <p:sldId id="286" r:id="rId19"/>
    <p:sldId id="28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294" autoAdjust="0"/>
    <p:restoredTop sz="94660"/>
  </p:normalViewPr>
  <p:slideViewPr>
    <p:cSldViewPr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4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358246" cy="42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Он и чистый, и сухой,</a:t>
            </a:r>
            <a:b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Хочешь рой, а хочешь, строй!</a:t>
            </a:r>
            <a:b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Хочешь, куклам испеки,</a:t>
            </a:r>
            <a:b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Золотые пирожки!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782735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Волшебный песок в домашних условиях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3 стакана речного песка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2 стакана крахмала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(всё тщательно перемешать)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добавить 1 стакан воды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Начать работу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Здесь нельзя толкаться, драться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И песком в друзей кидаться!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Можно мять песок, катать,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Можно сказки сочинять.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Строить, рисовать, лепить,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И, конечно, говорить!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150" y="533400"/>
            <a:ext cx="6848475" cy="109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Увлекательные куличи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от 2-ух до 4 лет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</a:br>
            <a:endParaRPr lang="ru-RU" sz="28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3663" y="2538413"/>
            <a:ext cx="27003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  <a:latin typeface="Comic Sans MS" pitchFamily="66" charset="0"/>
              </a:rPr>
              <a:t>Фантазируй и развивайся!</a:t>
            </a:r>
            <a:r>
              <a:rPr lang="ru-RU" sz="2400" kern="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kern="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4221088"/>
            <a:ext cx="8144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Обычные куличики можно превратить в развивающие детские игры. Размер (большой - маленький), цвет (красный - синий), форма (квадрат – цилиндр) – возможно с этими понятиями малыш впервые познакомится именно во время игры в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песочнице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Рисунок 3" descr="http://pesokpodarok.ru/pesok/images/block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4413"/>
            <a:ext cx="547528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Играй и учись от 4 до 5 лет</a:t>
            </a:r>
            <a:b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845" y="169234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Детей постарше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можно постепенно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знакомить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с буквами и цифрами, придумывать различные игры вроде «Угадай букву или цифру»</a:t>
            </a:r>
          </a:p>
        </p:txBody>
      </p:sp>
      <p:pic>
        <p:nvPicPr>
          <p:cNvPr id="4099" name="Picture 3" descr="D:\Рабочий стол\77067635_w640_h2048_writingins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36" y="620688"/>
            <a:ext cx="1599952" cy="1199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 descr="http://pesokpodarok.ru/pesok/images/block3_2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856" y="2996952"/>
            <a:ext cx="4724400" cy="4221163"/>
          </a:xfrm>
          <a:prstGeom prst="rect">
            <a:avLst/>
          </a:prstGeom>
        </p:spPr>
      </p:pic>
      <p:pic>
        <p:nvPicPr>
          <p:cNvPr id="4100" name="Picture 4" descr="D:\Рабочий стол\letters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98" r="16986" b="9816"/>
          <a:stretch/>
        </p:blipFill>
        <p:spPr bwMode="auto">
          <a:xfrm>
            <a:off x="7186376" y="2276873"/>
            <a:ext cx="1418072" cy="1287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letter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14" t="2127" r="17212" b="9433"/>
          <a:stretch/>
        </p:blipFill>
        <p:spPr bwMode="auto">
          <a:xfrm>
            <a:off x="5508104" y="3590856"/>
            <a:ext cx="1365599" cy="1272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0456" y="764704"/>
            <a:ext cx="649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Королевство из песка! от 6 и до 90 лет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Объект 3" descr="http://pesokpodarok.ru/pesok/images/block3_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572" y="1504937"/>
            <a:ext cx="3384798" cy="21602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6980" y="56612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Лепите замки, любые сложные фигуры, все что вы видели только во снах — возможно сделать на яву!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Рабочий стол\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2627784" y="3342686"/>
            <a:ext cx="3240360" cy="230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ий стол\91339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08" y="1340768"/>
            <a:ext cx="3504728" cy="2324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23142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Песочные игры бывают трёх видов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0534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Обучающие игры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моделирование игр-сказок,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*игры на развитие тактильно-кинестетической чувствительности и мелкой моторики рук 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*игры на развитие фонематического слуха, коррекцию звукопроизношения, обучение чтению и письму.</a:t>
            </a:r>
          </a:p>
          <a:p>
            <a:pPr algn="ctr">
              <a:defRPr/>
            </a:pP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Познавательные игры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ru-RU" dirty="0">
                <a:latin typeface="Comic Sans MS" pitchFamily="66" charset="0"/>
              </a:rPr>
              <a:t>*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на знакомство с окружающим миром.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*географические игры.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*фантастические игры.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*исторические игры.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*игры-экскурсии по городу.</a:t>
            </a:r>
          </a:p>
          <a:p>
            <a:pPr algn="ctr">
              <a:defRPr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Проективные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игры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используют психологи и психотерапевты. 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7" name="Picture 2" descr="D:\Рабочий стол\96794b801cd1cb05c1f3db6fe497771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47" t="46617"/>
          <a:stretch/>
        </p:blipFill>
        <p:spPr bwMode="auto">
          <a:xfrm>
            <a:off x="6289171" y="3789040"/>
            <a:ext cx="2376264" cy="1909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12012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ПЕСОЧНЫЕ ИГРЫ ПО РЕЧЕВОМУ РАЗВИТИЮ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880" y="1394488"/>
            <a:ext cx="7475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- Игры на расширение словарного запаса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5880" y="1840161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на развитие фонематического слуха: «Лепим буквы», «Превращение букв», «Найди звук»,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Какой звук лишний» и др.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6636" y="2905686"/>
            <a:ext cx="7795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-Игры на развитие связной речи: «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Пряталки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», «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Моё село»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и др.</a:t>
            </a:r>
            <a:r>
              <a:rPr lang="ru-RU" b="1" dirty="0" smtClean="0"/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время занятий речевым развитием можно предложить детям изобразить небольшой сюжет и сочинить рассказ или сказку.</a:t>
            </a:r>
          </a:p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047" y="5589240"/>
            <a:ext cx="772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на освоение навыков чтения и письма: «Найди буквы и сложи слоги и слова», «Слепи букву», «Фея ударения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»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 др.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https://pp.vk.me/c624123/v624123783/a43c/nqtet0ZsuT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928670"/>
            <a:ext cx="1428760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D:\Рабочий стол\96794b801cd1cb05c1f3db6fe497771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0" r="-1020" b="54496"/>
          <a:stretch/>
        </p:blipFill>
        <p:spPr bwMode="auto">
          <a:xfrm>
            <a:off x="2302915" y="4000504"/>
            <a:ext cx="4855843" cy="158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Игры на развитие мелкой моторики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Пересыпать песок из одной руки в другую, пропускать между пальцами, щепоткой высеивать дорожку.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Создавать узоры и рисунки – солнышко, бабочку, буквы.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«Пройтись» каждым пальчиком правой и левой руки поочередно.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Упражнение "Необыкновенные следы". "Идут медвежата" - ребенок кулачками и ладонями с силой надавливает на песок. "Прыгают зайцы" - кончиками пальцев ребенок ударяет по поверхности песка, двигаясь в разных направлениях. "Ползут змейки" - ребенок расслабленными либо напряженными пальцами рук делает поверхность песка волнистой (в разных направлениях). "Бегут жучки-паучки" - ребенок двигает всеми пальцами, имитируя движение насекомых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Игры на развитие звукопроизношения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Вылепить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какое-либо упражнение для язычка и выполнить его ("горка", "трубочка", "блинчик", "чашечка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");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Скользить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, "ехать" по поверхности песка с помощью игрушки и произносить изолированный звук (например, змейка - шипит, тигр - рычит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);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 развитие силы воздушной струи - слепить маленький шарик и дуть на него через трубочку от коктейля, можно задувать в песочные ворота или мишень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Игра "Горки" (на дифференциацию). Ребенок строит две горки, далее логопед дает задание расставить фигурки, в названии которых есть звук [с] на одну горку, а в которых есть звук [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] на другую. Можно в каждую горку вставить флажок с буквой, чтобы ребенок не путался и составить устный рассказ о получившемся городе и его жителях.</a:t>
            </a:r>
          </a:p>
          <a:p>
            <a:pPr lvl="0"/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Игры на развитие лексико-грамматического строя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«Один, много» обучение детей правильно образовывать в речи существительные единственного и множественного числа (раскладывание на песке мелких предметов); </a:t>
            </a:r>
          </a:p>
          <a:p>
            <a:pPr marL="0">
              <a:spcBef>
                <a:spcPts val="0"/>
              </a:spcBef>
            </a:pP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«Чего не стало?»  закрепление использования существительных в родительном падеже единственного и множественного числа;</a:t>
            </a:r>
          </a:p>
          <a:p>
            <a:pPr marL="0">
              <a:spcBef>
                <a:spcPts val="0"/>
              </a:spcBef>
            </a:pP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«Транспорт» употребление в речи предлогов к, между, за, перед, из-за. </a:t>
            </a:r>
          </a:p>
          <a:p>
            <a:pPr marL="0">
              <a:spcBef>
                <a:spcPts val="0"/>
              </a:spcBef>
            </a:pP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«Подбери слово»  подбирать прилагательные, согласовывая их в роде с существительными (предметы спрятаны в песке).</a:t>
            </a:r>
          </a:p>
          <a:p>
            <a:pPr marL="0">
              <a:spcBef>
                <a:spcPts val="0"/>
              </a:spcBef>
            </a:pP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«Раздели слово на слоги»» (деление песка на необходимое количество полосок - соответствующих слогам слова);</a:t>
            </a:r>
          </a:p>
          <a:p>
            <a:pPr marL="0">
              <a:spcBef>
                <a:spcPts val="0"/>
              </a:spcBef>
            </a:pP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«Сколько слов в предложении?» (деление на необходимое количество полосок - соответствующих количеству слов в предложении</a:t>
            </a:r>
            <a:r>
              <a:rPr lang="ru-RU" sz="1970" b="1" kern="0" dirty="0" smtClean="0">
                <a:solidFill>
                  <a:srgbClr val="7030A0"/>
                </a:solidFill>
                <a:latin typeface="Comic Sans MS" pitchFamily="66" charset="0"/>
              </a:rPr>
              <a:t>);</a:t>
            </a:r>
            <a:endParaRPr lang="ru-RU" sz="1970" b="1" kern="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823" y="2276872"/>
            <a:ext cx="81323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«Лучшая игрушка для детей –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это кучка песка»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              К.Д. Ушинский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21" y="317252"/>
            <a:ext cx="2916325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19516"/>
            <a:ext cx="2999663" cy="199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" t="-1872" r="22465" b="15601"/>
          <a:stretch/>
        </p:blipFill>
        <p:spPr>
          <a:xfrm>
            <a:off x="492998" y="4581128"/>
            <a:ext cx="2497943" cy="180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72429"/>
            <a:ext cx="2592288" cy="1762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903"/>
          <a:stretch/>
        </p:blipFill>
        <p:spPr>
          <a:xfrm>
            <a:off x="6332861" y="4672430"/>
            <a:ext cx="2444091" cy="1732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2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Песок чудесный и приятный,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Течет сквозь пальцы, как вода.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Он замечательный и увлекательный,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Мы будем мять его всегда!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Можно строить и чудить,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Можно много говорить.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Будем мы с песком играть,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Язычок свой развивать!</a:t>
            </a:r>
          </a:p>
        </p:txBody>
      </p:sp>
      <p:pic>
        <p:nvPicPr>
          <p:cNvPr id="8194" name="Picture 2" descr="D:\Рабочий стол\Angel-Sand-MA02011-Castle_Creator-8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387"/>
            <a:ext cx="1224136" cy="910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Рабочий стол\kineticheskiy_pesok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76" y="2359918"/>
            <a:ext cx="1449963" cy="1069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628" y="4026361"/>
            <a:ext cx="7186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Спасибо  за внимание!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28128" y="5581240"/>
            <a:ext cx="6367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Увлекательных вам игр!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irc_mi" descr="http://matveyrybka.ucoz.ru/_nw/26/68622921.jpg"/>
          <p:cNvPicPr/>
          <p:nvPr/>
        </p:nvPicPr>
        <p:blipFill>
          <a:blip r:embed="rId5"/>
          <a:srcRect b="7648"/>
          <a:stretch>
            <a:fillRect/>
          </a:stretch>
        </p:blipFill>
        <p:spPr bwMode="auto">
          <a:xfrm>
            <a:off x="7150883" y="4952035"/>
            <a:ext cx="129667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49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914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56739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Муниципальное казенное дошкольное образовательное учреждение «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Уйский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детский сад №3 «Березка»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4196" y="1412776"/>
            <a:ext cx="5583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Мастер – класс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Волшебный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кинетический песок!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83568" y="3429000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20950" y="3829110"/>
            <a:ext cx="4033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Кинетический песок-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Движущийся песок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D:\Рабочий стол\kineticheskiy_pesok_6_form_vedro_15_kg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286124"/>
            <a:ext cx="2880320" cy="2541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3534" y="5842893"/>
            <a:ext cx="407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Учитель-логопед: Захарова О.А.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077" y="621222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2018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5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404664"/>
            <a:ext cx="623848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81309" y="1109272"/>
            <a:ext cx="5468938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357166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Кинетический песок состоит на 98% из чистейшего кварцевого песка, а на 2% из силиконовой составляющей. Абсолютно нетоксичен, не вызывает аллергии, бактерии в нем не живут поэтому он безопасен для детей с трех лет.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Почему мы этот песок называем «волшебный»?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уходит раздражительность, агрессивность, плаксивость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преодолеваются страхи,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тревоги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усиливается желание узнавать новое и экспериментировать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появляется самостоятельность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развивается тактильная чувствительность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развиваются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все познавательные функции (восприятие,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внимание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, память, мышление), а также речь и моторика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совершенствуется развитие предметно-игровой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деятельности </a:t>
            </a:r>
          </a:p>
          <a:p>
            <a:pPr>
              <a:defRPr/>
            </a:pP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Песок для взрослых</a:t>
            </a:r>
            <a:r>
              <a:rPr lang="ru-RU" dirty="0" smtClean="0"/>
              <a:t>  </a:t>
            </a:r>
          </a:p>
          <a:p>
            <a:pPr algn="ctr">
              <a:buNone/>
            </a:pPr>
            <a:endParaRPr lang="en-US" dirty="0" smtClean="0"/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пособствует расслаблению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Снятию стресса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Активизации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мышления и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воображения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Помогает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отдохнуть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морально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Повышает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работоспособность </a:t>
            </a:r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Возвращает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энтузиазм к работе, дарит новые ощущения и положительные эмоции.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3.bp.blogspot.com/-p_CyBIqJCY4/UF5zlM528yI/AAAAAAAAEaY/eUFVV5f7jew/s320/bebi3513zp3.g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643050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94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Песок - это универсальное средство для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развития, творчества 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терапии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954" y="1484784"/>
            <a:ext cx="8346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Игры с песком НЕ требуют специальных знаний и навыков – это просто,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привычно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, естественно и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приятно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!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Недостаточную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концентрацию,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импульсивное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поведение,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нетерпеливость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- все это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Можно скорректировать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при 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помощи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занятий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с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использованием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песка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896" y="470956"/>
            <a:ext cx="8297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Чем удобен кинетический песок?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896" y="1425062"/>
            <a:ext cx="8513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не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высыхает со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временем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прочно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прилипает к песчинкам, но не липнет к рукам и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одежде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не разлетается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по полу, а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остается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компактной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кучкой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после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высыхания он полностью восстанавливает свои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свойства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невозможно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засорить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глаза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не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имеет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запаха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выходит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естественным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путем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irc_mi" descr="http://thumb18.shutterstock.com/photos/thumb_large/553351/553351,1271165770,32.jpg"/>
          <p:cNvPicPr/>
          <p:nvPr/>
        </p:nvPicPr>
        <p:blipFill>
          <a:blip r:embed="rId3"/>
          <a:srcRect r="12659"/>
          <a:stretch>
            <a:fillRect/>
          </a:stretch>
        </p:blipFill>
        <p:spPr bwMode="auto">
          <a:xfrm>
            <a:off x="7524328" y="555896"/>
            <a:ext cx="901824" cy="8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Новая папка (5)\56a6a28d1e7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Для организации 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пластиковые формочки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разнообразной тематики,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формочки для теста,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стеки,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палочки от мороженного,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большой набор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миниатюрных предметов и игрушек,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киндер-сюрпризы,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детали конструкторов и прочее,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 качестве песочницы можно использовать подносы с невысокими бортиками. 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afb4589364b611e7bf132cd05af3972e_afb4589464b611e7bf132cd05af3972e.jpg"/>
          <p:cNvPicPr>
            <a:picLocks noChangeAspect="1"/>
          </p:cNvPicPr>
          <p:nvPr/>
        </p:nvPicPr>
        <p:blipFill>
          <a:blip r:embed="rId3"/>
          <a:srcRect l="15625" t="1534" r="5468" b="1534"/>
          <a:stretch>
            <a:fillRect/>
          </a:stretch>
        </p:blipFill>
        <p:spPr>
          <a:xfrm>
            <a:off x="5179222" y="1071547"/>
            <a:ext cx="360761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846</Words>
  <Application>Microsoft Office PowerPoint</Application>
  <PresentationFormat>Экран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Почему мы этот песок называем «волшебный»?</vt:lpstr>
      <vt:lpstr>Слайд 6</vt:lpstr>
      <vt:lpstr>Слайд 7</vt:lpstr>
      <vt:lpstr>Слайд 8</vt:lpstr>
      <vt:lpstr>Для организации </vt:lpstr>
      <vt:lpstr>Волшебный песок в домашних условиях</vt:lpstr>
      <vt:lpstr>Начать работу</vt:lpstr>
      <vt:lpstr>Слайд 12</vt:lpstr>
      <vt:lpstr>Слайд 13</vt:lpstr>
      <vt:lpstr>Слайд 14</vt:lpstr>
      <vt:lpstr>Слайд 15</vt:lpstr>
      <vt:lpstr>Слайд 16</vt:lpstr>
      <vt:lpstr>Игры на развитие мелкой моторики</vt:lpstr>
      <vt:lpstr>Игры на развитие звукопроизношения</vt:lpstr>
      <vt:lpstr>Игры на развитие лексико-грамматического строя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Tower</cp:lastModifiedBy>
  <cp:revision>50</cp:revision>
  <dcterms:created xsi:type="dcterms:W3CDTF">2016-06-12T06:22:40Z</dcterms:created>
  <dcterms:modified xsi:type="dcterms:W3CDTF">2018-10-16T16:40:20Z</dcterms:modified>
</cp:coreProperties>
</file>