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37"/>
  </p:notesMasterIdLst>
  <p:sldIdLst>
    <p:sldId id="258" r:id="rId12"/>
    <p:sldId id="279" r:id="rId13"/>
    <p:sldId id="278" r:id="rId14"/>
    <p:sldId id="280" r:id="rId15"/>
    <p:sldId id="282" r:id="rId16"/>
    <p:sldId id="281" r:id="rId17"/>
    <p:sldId id="263" r:id="rId18"/>
    <p:sldId id="264" r:id="rId19"/>
    <p:sldId id="283" r:id="rId20"/>
    <p:sldId id="265" r:id="rId21"/>
    <p:sldId id="299" r:id="rId22"/>
    <p:sldId id="266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276" r:id="rId31"/>
    <p:sldId id="277" r:id="rId32"/>
    <p:sldId id="275" r:id="rId33"/>
    <p:sldId id="300" r:id="rId34"/>
    <p:sldId id="301" r:id="rId35"/>
    <p:sldId id="30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9" autoAdjust="0"/>
    <p:restoredTop sz="94660" autoAdjust="0"/>
  </p:normalViewPr>
  <p:slideViewPr>
    <p:cSldViewPr>
      <p:cViewPr>
        <p:scale>
          <a:sx n="50" d="100"/>
          <a:sy n="50" d="100"/>
        </p:scale>
        <p:origin x="-2115" y="-10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1" y="5315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10EB1-BEEE-49EF-ABED-F3F59A8CC551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2583-D09D-420D-9ED8-F894C48C1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34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2F30D-1783-4DB5-A4B4-14CA934C9027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732435"/>
      </p:ext>
    </p:extLst>
  </p:cSld>
  <p:clrMapOvr>
    <a:masterClrMapping/>
  </p:clrMapOvr>
  <p:transition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66113"/>
      </p:ext>
    </p:extLst>
  </p:cSld>
  <p:clrMapOvr>
    <a:masterClrMapping/>
  </p:clrMapOvr>
  <p:transition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130290"/>
      </p:ext>
    </p:extLst>
  </p:cSld>
  <p:clrMapOvr>
    <a:masterClrMapping/>
  </p:clrMapOvr>
  <p:transition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289331"/>
      </p:ext>
    </p:extLst>
  </p:cSld>
  <p:clrMapOvr>
    <a:masterClrMapping/>
  </p:clrMapOvr>
  <p:transition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600735"/>
      </p:ext>
    </p:extLst>
  </p:cSld>
  <p:clrMapOvr>
    <a:masterClrMapping/>
  </p:clrMapOvr>
  <p:transition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45648"/>
      </p:ext>
    </p:extLst>
  </p:cSld>
  <p:clrMapOvr>
    <a:masterClrMapping/>
  </p:clrMapOvr>
  <p:transition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890435"/>
      </p:ext>
    </p:extLst>
  </p:cSld>
  <p:clrMapOvr>
    <a:masterClrMapping/>
  </p:clrMapOvr>
  <p:transition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819914"/>
      </p:ext>
    </p:extLst>
  </p:cSld>
  <p:clrMapOvr>
    <a:masterClrMapping/>
  </p:clrMapOvr>
  <p:transition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902968"/>
      </p:ext>
    </p:extLst>
  </p:cSld>
  <p:clrMapOvr>
    <a:masterClrMapping/>
  </p:clrMapOvr>
  <p:transition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042569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867768"/>
      </p:ext>
    </p:extLst>
  </p:cSld>
  <p:clrMapOvr>
    <a:masterClrMapping/>
  </p:clrMapOvr>
  <p:transition>
    <p:split orient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732881"/>
      </p:ext>
    </p:extLst>
  </p:cSld>
  <p:clrMapOvr>
    <a:masterClrMapping/>
  </p:clrMapOvr>
  <p:transition>
    <p:split orient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358132"/>
      </p:ext>
    </p:extLst>
  </p:cSld>
  <p:clrMapOvr>
    <a:masterClrMapping/>
  </p:clrMapOvr>
  <p:transition>
    <p:split orient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333394"/>
      </p:ext>
    </p:extLst>
  </p:cSld>
  <p:clrMapOvr>
    <a:masterClrMapping/>
  </p:clrMapOvr>
  <p:transition>
    <p:split orient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574037"/>
      </p:ext>
    </p:extLst>
  </p:cSld>
  <p:clrMapOvr>
    <a:masterClrMapping/>
  </p:clrMapOvr>
  <p:transition>
    <p:split orient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853554"/>
      </p:ext>
    </p:extLst>
  </p:cSld>
  <p:clrMapOvr>
    <a:masterClrMapping/>
  </p:clrMapOvr>
  <p:transition>
    <p:split orient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5396"/>
      </p:ext>
    </p:extLst>
  </p:cSld>
  <p:clrMapOvr>
    <a:masterClrMapping/>
  </p:clrMapOvr>
  <p:transition>
    <p:split orient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803947"/>
      </p:ext>
    </p:extLst>
  </p:cSld>
  <p:clrMapOvr>
    <a:masterClrMapping/>
  </p:clrMapOvr>
  <p:transition>
    <p:split orient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524630"/>
      </p:ext>
    </p:extLst>
  </p:cSld>
  <p:clrMapOvr>
    <a:masterClrMapping/>
  </p:clrMapOvr>
  <p:transition>
    <p:split orient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04248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742D-9A18-46AE-99BB-A3AE44E4B3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0E57-49D0-4479-BC25-46EB47E4A9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1844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700850"/>
      </p:ext>
    </p:extLst>
  </p:cSld>
  <p:clrMapOvr>
    <a:masterClrMapping/>
  </p:clrMapOvr>
  <p:transition>
    <p:split orient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63098"/>
      </p:ext>
    </p:extLst>
  </p:cSld>
  <p:clrMapOvr>
    <a:masterClrMapping/>
  </p:clrMapOvr>
  <p:transition>
    <p:split orient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996166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EE1B-C34E-4F78-AC9F-8B5897B05E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ED11-E031-499F-9E96-10E5EF58EC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47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46A1-E8BB-41B3-A6DC-948ECC6DEF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CF3A-089A-4DB3-AAA9-ACF59CA7DF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C2B4-6A8B-4A15-9F18-6294C1207D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0738-85C8-4BD8-9290-FF9A845AB8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23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4C12-F535-4A86-ABE8-2D8CC25AE0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C0E1-746F-433A-897A-7592C786F3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737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A975-B7C9-4F64-BC50-6CC8B34051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77D0-E9BD-4CE2-8E34-6904BBE8DF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80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E604-9866-43AA-911F-B4C426B575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AF6F-0231-409C-8E99-E1FE11AC7B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738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C5B6-B9FB-421E-AC64-C1038493A4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C26A-A9D7-4313-9EE2-3394948DD5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5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4686-EC3C-483C-A8EC-8991B470F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C390-C00A-4301-8A7E-D1EDD8E05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55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6AFF-76FB-437D-A327-9A2FC3AC6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0D3E-508D-4151-911A-D47725E857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5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FBDA-59B8-46D1-ACE1-12E414049D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2A672-9090-47D8-99B8-73E70476E1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135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41FF-7359-41FE-AEB8-7249EE5CFA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471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837560"/>
      </p:ext>
    </p:extLst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625467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588799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688539"/>
      </p:ext>
    </p:extLst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410085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114927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563065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398631"/>
      </p:ext>
    </p:extLst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285713"/>
      </p:ext>
    </p:extLst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302703"/>
      </p:ext>
    </p:extLst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645185"/>
      </p:ext>
    </p:extLst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176546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011983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978277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750827"/>
      </p:ext>
    </p:extLst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67371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809677"/>
      </p:ext>
    </p:extLst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922028"/>
      </p:ext>
    </p:extLst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275533"/>
      </p:ext>
    </p:extLst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847931"/>
      </p:ext>
    </p:extLst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746719"/>
      </p:ext>
    </p:extLst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59638"/>
      </p:ext>
    </p:extLst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11827"/>
      </p:ext>
    </p:extLst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609260"/>
      </p:ext>
    </p:extLst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7949"/>
      </p:ext>
    </p:extLst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293054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518945"/>
      </p:ext>
    </p:extLst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748408"/>
      </p:ext>
    </p:extLst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307118"/>
      </p:ext>
    </p:extLst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688571"/>
      </p:ext>
    </p:extLst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951561"/>
      </p:ext>
    </p:extLst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606247"/>
      </p:ext>
    </p:extLst>
  </p:cSld>
  <p:clrMapOvr>
    <a:masterClrMapping/>
  </p:clrMapOvr>
  <p:transition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427235"/>
      </p:ext>
    </p:extLst>
  </p:cSld>
  <p:clrMapOvr>
    <a:masterClrMapping/>
  </p:clrMapOvr>
  <p:transition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986277"/>
      </p:ext>
    </p:extLst>
  </p:cSld>
  <p:clrMapOvr>
    <a:masterClrMapping/>
  </p:clrMapOvr>
  <p:transition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832610"/>
      </p:ext>
    </p:extLst>
  </p:cSld>
  <p:clrMapOvr>
    <a:masterClrMapping/>
  </p:clrMapOvr>
  <p:transition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168347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269260"/>
      </p:ext>
    </p:extLst>
  </p:cSld>
  <p:clrMapOvr>
    <a:masterClrMapping/>
  </p:clrMapOvr>
  <p:transition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163067"/>
      </p:ext>
    </p:extLst>
  </p:cSld>
  <p:clrMapOvr>
    <a:masterClrMapping/>
  </p:clrMapOvr>
  <p:transition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346908"/>
      </p:ext>
    </p:extLst>
  </p:cSld>
  <p:clrMapOvr>
    <a:masterClrMapping/>
  </p:clrMapOvr>
  <p:transition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383571"/>
      </p:ext>
    </p:extLst>
  </p:cSld>
  <p:clrMapOvr>
    <a:masterClrMapping/>
  </p:clrMapOvr>
  <p:transition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388081"/>
      </p:ext>
    </p:extLst>
  </p:cSld>
  <p:clrMapOvr>
    <a:masterClrMapping/>
  </p:clrMapOvr>
  <p:transition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753189"/>
      </p:ext>
    </p:extLst>
  </p:cSld>
  <p:clrMapOvr>
    <a:masterClrMapping/>
  </p:clrMapOvr>
  <p:transition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071574"/>
      </p:ext>
    </p:extLst>
  </p:cSld>
  <p:clrMapOvr>
    <a:masterClrMapping/>
  </p:clrMapOvr>
  <p:transition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399263"/>
      </p:ext>
    </p:extLst>
  </p:cSld>
  <p:clrMapOvr>
    <a:masterClrMapping/>
  </p:clrMapOvr>
  <p:transition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532483"/>
      </p:ext>
    </p:extLst>
  </p:cSld>
  <p:clrMapOvr>
    <a:masterClrMapping/>
  </p:clrMapOvr>
  <p:transition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419372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80720"/>
      </p:ext>
    </p:extLst>
  </p:cSld>
  <p:clrMapOvr>
    <a:masterClrMapping/>
  </p:clrMapOvr>
  <p:transition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455438"/>
      </p:ext>
    </p:extLst>
  </p:cSld>
  <p:clrMapOvr>
    <a:masterClrMapping/>
  </p:clrMapOvr>
  <p:transition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90090"/>
      </p:ext>
    </p:extLst>
  </p:cSld>
  <p:clrMapOvr>
    <a:masterClrMapping/>
  </p:clrMapOvr>
  <p:transition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545912"/>
      </p:ext>
    </p:extLst>
  </p:cSld>
  <p:clrMapOvr>
    <a:masterClrMapping/>
  </p:clrMapOvr>
  <p:transition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367662"/>
      </p:ext>
    </p:extLst>
  </p:cSld>
  <p:clrMapOvr>
    <a:masterClrMapping/>
  </p:clrMapOvr>
  <p:transition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235631"/>
      </p:ext>
    </p:extLst>
  </p:cSld>
  <p:clrMapOvr>
    <a:masterClrMapping/>
  </p:clrMapOvr>
  <p:transition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392946"/>
      </p:ext>
    </p:extLst>
  </p:cSld>
  <p:clrMapOvr>
    <a:masterClrMapping/>
  </p:clrMapOvr>
  <p:transition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488701"/>
      </p:ext>
    </p:extLst>
  </p:cSld>
  <p:clrMapOvr>
    <a:masterClrMapping/>
  </p:clrMapOvr>
  <p:transition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190215"/>
      </p:ext>
    </p:extLst>
  </p:cSld>
  <p:clrMapOvr>
    <a:masterClrMapping/>
  </p:clrMapOvr>
  <p:transition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749673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023554"/>
      </p:ext>
    </p:extLst>
  </p:cSld>
  <p:clrMapOvr>
    <a:masterClrMapping/>
  </p:clrMapOvr>
  <p:transition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070967"/>
      </p:ext>
    </p:extLst>
  </p:cSld>
  <p:clrMapOvr>
    <a:masterClrMapping/>
  </p:clrMapOvr>
  <p:transition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99124"/>
      </p:ext>
    </p:extLst>
  </p:cSld>
  <p:clrMapOvr>
    <a:masterClrMapping/>
  </p:clrMapOvr>
  <p:transition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91766"/>
      </p:ext>
    </p:extLst>
  </p:cSld>
  <p:clrMapOvr>
    <a:masterClrMapping/>
  </p:clrMapOvr>
  <p:transition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782280"/>
      </p:ext>
    </p:extLst>
  </p:cSld>
  <p:clrMapOvr>
    <a:masterClrMapping/>
  </p:clrMapOvr>
  <p:transition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825220"/>
      </p:ext>
    </p:extLst>
  </p:cSld>
  <p:clrMapOvr>
    <a:masterClrMapping/>
  </p:clrMapOvr>
  <p:transition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401140"/>
      </p:ext>
    </p:extLst>
  </p:cSld>
  <p:clrMapOvr>
    <a:masterClrMapping/>
  </p:clrMapOvr>
  <p:transition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327496"/>
      </p:ext>
    </p:extLst>
  </p:cSld>
  <p:clrMapOvr>
    <a:masterClrMapping/>
  </p:clrMapOvr>
  <p:transition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980657"/>
      </p:ext>
    </p:extLst>
  </p:cSld>
  <p:clrMapOvr>
    <a:masterClrMapping/>
  </p:clrMapOvr>
  <p:transition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4944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080B-8F6C-44CD-BD2D-8A9A616CE4A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25963"/>
      </p:ext>
    </p:extLst>
  </p:cSld>
  <p:clrMapOvr>
    <a:masterClrMapping/>
  </p:clrMapOvr>
  <p:transition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957683"/>
      </p:ext>
    </p:extLst>
  </p:cSld>
  <p:clrMapOvr>
    <a:masterClrMapping/>
  </p:clrMapOvr>
  <p:transition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464887"/>
      </p:ext>
    </p:extLst>
  </p:cSld>
  <p:clrMapOvr>
    <a:masterClrMapping/>
  </p:clrMapOvr>
  <p:transition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995531"/>
      </p:ext>
    </p:extLst>
  </p:cSld>
  <p:clrMapOvr>
    <a:masterClrMapping/>
  </p:clrMapOvr>
  <p:transition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861592"/>
      </p:ext>
    </p:extLst>
  </p:cSld>
  <p:clrMapOvr>
    <a:masterClrMapping/>
  </p:clrMapOvr>
  <p:transition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683885"/>
      </p:ext>
    </p:extLst>
  </p:cSld>
  <p:clrMapOvr>
    <a:masterClrMapping/>
  </p:clrMapOvr>
  <p:transition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868805"/>
      </p:ext>
    </p:extLst>
  </p:cSld>
  <p:clrMapOvr>
    <a:masterClrMapping/>
  </p:clrMapOvr>
  <p:transition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664372"/>
      </p:ext>
    </p:extLst>
  </p:cSld>
  <p:clrMapOvr>
    <a:masterClrMapping/>
  </p:clrMapOvr>
  <p:transition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958391"/>
      </p:ext>
    </p:extLst>
  </p:cSld>
  <p:clrMapOvr>
    <a:masterClrMapping/>
  </p:clrMapOvr>
  <p:transition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729845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0A0080B-8F6C-44CD-BD2D-8A9A616CE4A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F026D56-A549-41E3-9440-84859354C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77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79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8A831-9FCE-4A0A-9F9A-64FEF342E4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60A883-60B5-4EF6-9A5A-B2FFFAC4FC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07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8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88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03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00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95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95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7D9A-83A3-4B1D-9FA3-F3960548BE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8824-29A1-4668-B37C-18095270A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1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audio" Target="../media/audio4.wav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audio" Target="../media/audio2.wav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22.jpe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49.gif"/><Relationship Id="rId4" Type="http://schemas.openxmlformats.org/officeDocument/2006/relationships/audio" Target="../media/audio3.wav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50.png"/><Relationship Id="rId7" Type="http://schemas.openxmlformats.org/officeDocument/2006/relationships/image" Target="../media/image22.jpe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audio" Target="../media/audio6.wav"/><Relationship Id="rId16" Type="http://schemas.openxmlformats.org/officeDocument/2006/relationships/image" Target="../media/image47.png"/><Relationship Id="rId20" Type="http://schemas.openxmlformats.org/officeDocument/2006/relationships/image" Target="../media/image39.png"/><Relationship Id="rId1" Type="http://schemas.openxmlformats.org/officeDocument/2006/relationships/audio" Target="../media/audio5.wav"/><Relationship Id="rId6" Type="http://schemas.openxmlformats.org/officeDocument/2006/relationships/audio" Target="../media/audio4.wav"/><Relationship Id="rId11" Type="http://schemas.openxmlformats.org/officeDocument/2006/relationships/image" Target="../media/image42.png"/><Relationship Id="rId5" Type="http://schemas.openxmlformats.org/officeDocument/2006/relationships/audio" Target="../media/audio3.wav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49.gi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audio" Target="../media/audio8.wav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22.jpe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0"/>
            <a:ext cx="7572428" cy="309121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«Огонь - друг</a:t>
            </a:r>
            <a:endParaRPr lang="ru-RU" sz="60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и враг человека</a:t>
            </a: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»</a:t>
            </a:r>
            <a:endParaRPr lang="ru-RU" sz="60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11" descr="i25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9066"/>
            <a:ext cx="20701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52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Огонь - враг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ППБ 1\фото Пожар\фото2\fire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357694"/>
            <a:ext cx="2857520" cy="214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7-tub-ru.yandex.net/i?id=190551960-6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3386161" cy="2143140"/>
          </a:xfrm>
          <a:prstGeom prst="rect">
            <a:avLst/>
          </a:prstGeom>
          <a:noFill/>
        </p:spPr>
      </p:pic>
      <p:pic>
        <p:nvPicPr>
          <p:cNvPr id="10246" name="Picture 6" descr="http://im6-tub-ru.yandex.net/i?id=78697331-2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00174"/>
            <a:ext cx="3214710" cy="2143140"/>
          </a:xfrm>
          <a:prstGeom prst="rect">
            <a:avLst/>
          </a:prstGeom>
          <a:noFill/>
        </p:spPr>
      </p:pic>
      <p:pic>
        <p:nvPicPr>
          <p:cNvPr id="10248" name="Picture 8" descr="http://www.kurer-sreda.ru/files/2012/01/12345667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00504"/>
            <a:ext cx="2428884" cy="2679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792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60648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Calibri"/>
              </a:rPr>
              <a:t>Игра «Потуши пожар!»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Рисунок 1" descr="C:\ресурсы\Картинки\Огонь\i14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455" y="3610952"/>
            <a:ext cx="20240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 descr="1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685076"/>
            <a:ext cx="36083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2597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714348" y="642918"/>
            <a:ext cx="7920880" cy="5832648"/>
          </a:xfrm>
          <a:prstGeom prst="verticalScroll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Экспериментальная лаборатория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5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1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85728"/>
            <a:ext cx="5351314" cy="629973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36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257281" cy="3857652"/>
          </a:xfrm>
        </p:spPr>
      </p:pic>
      <p:pic>
        <p:nvPicPr>
          <p:cNvPr id="6" name="Содержимое 5" descr="DSCF15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92110" y="1785925"/>
            <a:ext cx="4337608" cy="385765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с водой </a:t>
            </a:r>
            <a:endParaRPr lang="ru-RU" dirty="0"/>
          </a:p>
        </p:txBody>
      </p:sp>
      <p:pic>
        <p:nvPicPr>
          <p:cNvPr id="9" name="Содержимое 8" descr="DSCF1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2484"/>
            <a:ext cx="4038600" cy="4461394"/>
          </a:xfrm>
        </p:spPr>
      </p:pic>
      <p:pic>
        <p:nvPicPr>
          <p:cNvPr id="10" name="Содержимое 9" descr="DSCF15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92868" y="1600200"/>
            <a:ext cx="3949264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со снегом</a:t>
            </a:r>
            <a:endParaRPr lang="ru-RU" dirty="0"/>
          </a:p>
        </p:txBody>
      </p:sp>
      <p:pic>
        <p:nvPicPr>
          <p:cNvPr id="5" name="Содержимое 4" descr="DSCF15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0149"/>
            <a:ext cx="4038600" cy="4466064"/>
          </a:xfrm>
        </p:spPr>
      </p:pic>
      <p:pic>
        <p:nvPicPr>
          <p:cNvPr id="6" name="Содержимое 5" descr="DSCF15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196" y="1600200"/>
            <a:ext cx="3886608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с песком</a:t>
            </a:r>
            <a:endParaRPr lang="ru-RU" dirty="0"/>
          </a:p>
        </p:txBody>
      </p:sp>
      <p:pic>
        <p:nvPicPr>
          <p:cNvPr id="5" name="Содержимое 4" descr="DSCF15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4012160" cy="3580624"/>
          </a:xfrm>
        </p:spPr>
      </p:pic>
      <p:pic>
        <p:nvPicPr>
          <p:cNvPr id="6" name="Содержимое 5" descr="DSCF15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3681" y="1600200"/>
            <a:ext cx="3687637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с землей</a:t>
            </a:r>
            <a:endParaRPr lang="ru-RU" dirty="0"/>
          </a:p>
        </p:txBody>
      </p:sp>
      <p:pic>
        <p:nvPicPr>
          <p:cNvPr id="5" name="Содержимое 4" descr="IMG_36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1794" y="1600200"/>
            <a:ext cx="3449411" cy="4525963"/>
          </a:xfrm>
        </p:spPr>
      </p:pic>
      <p:pic>
        <p:nvPicPr>
          <p:cNvPr id="6" name="Содержимое 5" descr="DSCF15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071678"/>
            <a:ext cx="4583664" cy="3580624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F15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2149" y="1600200"/>
            <a:ext cx="3608701" cy="4525963"/>
          </a:xfrm>
        </p:spPr>
      </p:pic>
      <p:pic>
        <p:nvPicPr>
          <p:cNvPr id="6" name="Содержимое 5" descr="IMG_36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143116"/>
            <a:ext cx="4312720" cy="35719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786314" y="1019874"/>
            <a:ext cx="41434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</a:t>
            </a: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Летала мошка -  сосновая ножка,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на стог села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всё сено съела.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 descr="спичка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flipH="1">
            <a:off x="2285984" y="2714620"/>
            <a:ext cx="1736572" cy="39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4876" y="4214818"/>
            <a:ext cx="405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Спичка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1214414" y="2786058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6628145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81346-124054286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14414" y="500042"/>
            <a:ext cx="5976000" cy="5976000"/>
          </a:xfrm>
          <a:prstGeom prst="rect">
            <a:avLst/>
          </a:prstGeom>
        </p:spPr>
      </p:pic>
      <p:sp>
        <p:nvSpPr>
          <p:cNvPr id="4" name="Овал 3"/>
          <p:cNvSpPr>
            <a:spLocks noChangeAspect="1"/>
          </p:cNvSpPr>
          <p:nvPr/>
        </p:nvSpPr>
        <p:spPr>
          <a:xfrm>
            <a:off x="5357818" y="385762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 descr="76.png">
            <a:hlinkClick r:id="" action="ppaction://hlinkshowjump?jump=nextslide">
              <a:snd r:embed="rId7" name="cashreg.wav"/>
            </a:hlinkClick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8596" y="5500702"/>
            <a:ext cx="753600" cy="1080000"/>
          </a:xfrm>
          <a:prstGeom prst="rect">
            <a:avLst/>
          </a:prstGeom>
        </p:spPr>
      </p:pic>
      <p:pic>
        <p:nvPicPr>
          <p:cNvPr id="6" name="Рисунок 5" descr="77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285852" y="5500702"/>
            <a:ext cx="585377" cy="1080000"/>
          </a:xfrm>
          <a:prstGeom prst="rect">
            <a:avLst/>
          </a:prstGeom>
        </p:spPr>
      </p:pic>
      <p:pic>
        <p:nvPicPr>
          <p:cNvPr id="7" name="Рисунок 6" descr="78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071670" y="5500702"/>
            <a:ext cx="735128" cy="1080000"/>
          </a:xfrm>
          <a:prstGeom prst="rect">
            <a:avLst/>
          </a:prstGeom>
        </p:spPr>
      </p:pic>
      <p:pic>
        <p:nvPicPr>
          <p:cNvPr id="8" name="Рисунок 7" descr="79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000364" y="5500702"/>
            <a:ext cx="748740" cy="1080000"/>
          </a:xfrm>
          <a:prstGeom prst="rect">
            <a:avLst/>
          </a:prstGeom>
        </p:spPr>
      </p:pic>
      <p:pic>
        <p:nvPicPr>
          <p:cNvPr id="9" name="Рисунок 8" descr="80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857620" y="5500702"/>
            <a:ext cx="789583" cy="1080000"/>
          </a:xfrm>
          <a:prstGeom prst="rect">
            <a:avLst/>
          </a:prstGeom>
        </p:spPr>
      </p:pic>
      <p:pic>
        <p:nvPicPr>
          <p:cNvPr id="10" name="Рисунок 9" descr="81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857752" y="5500702"/>
            <a:ext cx="744199" cy="1080000"/>
          </a:xfrm>
          <a:prstGeom prst="rect">
            <a:avLst/>
          </a:prstGeom>
        </p:spPr>
      </p:pic>
      <p:pic>
        <p:nvPicPr>
          <p:cNvPr id="11" name="Рисунок 10" descr="82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5715008" y="5500702"/>
            <a:ext cx="757815" cy="1080000"/>
          </a:xfrm>
          <a:prstGeom prst="rect">
            <a:avLst/>
          </a:prstGeom>
        </p:spPr>
      </p:pic>
      <p:pic>
        <p:nvPicPr>
          <p:cNvPr id="12" name="Рисунок 11" descr="83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6572264" y="5500702"/>
            <a:ext cx="812266" cy="1080000"/>
          </a:xfrm>
          <a:prstGeom prst="rect">
            <a:avLst/>
          </a:prstGeom>
        </p:spPr>
      </p:pic>
      <p:pic>
        <p:nvPicPr>
          <p:cNvPr id="13" name="Рисунок 12" descr="84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429520" y="5500702"/>
            <a:ext cx="730588" cy="1080000"/>
          </a:xfrm>
          <a:prstGeom prst="rect">
            <a:avLst/>
          </a:prstGeom>
        </p:spPr>
      </p:pic>
      <p:pic>
        <p:nvPicPr>
          <p:cNvPr id="14" name="Рисунок 13" descr="85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8215338" y="5500702"/>
            <a:ext cx="777599" cy="1080000"/>
          </a:xfrm>
          <a:prstGeom prst="rect">
            <a:avLst/>
          </a:prstGeom>
        </p:spPr>
      </p:pic>
      <p:pic>
        <p:nvPicPr>
          <p:cNvPr id="16" name="Рисунок 15" descr="8cc7dc02faf1.png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>
            <a:off x="285720" y="1071546"/>
            <a:ext cx="1888446" cy="2196000"/>
          </a:xfrm>
          <a:prstGeom prst="rect">
            <a:avLst/>
          </a:prstGeom>
        </p:spPr>
      </p:pic>
      <p:pic>
        <p:nvPicPr>
          <p:cNvPr id="15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1089733" y="5174551"/>
            <a:ext cx="1070611" cy="648000"/>
          </a:xfrm>
          <a:prstGeom prst="rect">
            <a:avLst/>
          </a:prstGeom>
          <a:noFill/>
        </p:spPr>
      </p:pic>
      <p:pic>
        <p:nvPicPr>
          <p:cNvPr id="17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1875551" y="5174550"/>
            <a:ext cx="1070611" cy="648000"/>
          </a:xfrm>
          <a:prstGeom prst="rect">
            <a:avLst/>
          </a:prstGeom>
          <a:noFill/>
        </p:spPr>
      </p:pic>
      <p:pic>
        <p:nvPicPr>
          <p:cNvPr id="18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2804245" y="5174550"/>
            <a:ext cx="1070611" cy="648000"/>
          </a:xfrm>
          <a:prstGeom prst="rect">
            <a:avLst/>
          </a:prstGeom>
          <a:noFill/>
        </p:spPr>
      </p:pic>
      <p:pic>
        <p:nvPicPr>
          <p:cNvPr id="19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3732939" y="5245989"/>
            <a:ext cx="1070611" cy="648000"/>
          </a:xfrm>
          <a:prstGeom prst="rect">
            <a:avLst/>
          </a:prstGeom>
          <a:noFill/>
        </p:spPr>
      </p:pic>
      <p:pic>
        <p:nvPicPr>
          <p:cNvPr id="20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4590195" y="5245989"/>
            <a:ext cx="1070611" cy="648000"/>
          </a:xfrm>
          <a:prstGeom prst="rect">
            <a:avLst/>
          </a:prstGeom>
          <a:noFill/>
        </p:spPr>
      </p:pic>
      <p:pic>
        <p:nvPicPr>
          <p:cNvPr id="21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5518890" y="5245990"/>
            <a:ext cx="1070611" cy="648000"/>
          </a:xfrm>
          <a:prstGeom prst="rect">
            <a:avLst/>
          </a:prstGeom>
          <a:noFill/>
        </p:spPr>
      </p:pic>
      <p:pic>
        <p:nvPicPr>
          <p:cNvPr id="22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6376145" y="5245990"/>
            <a:ext cx="1070611" cy="648000"/>
          </a:xfrm>
          <a:prstGeom prst="rect">
            <a:avLst/>
          </a:prstGeom>
          <a:noFill/>
        </p:spPr>
      </p:pic>
      <p:pic>
        <p:nvPicPr>
          <p:cNvPr id="23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7233401" y="5245989"/>
            <a:ext cx="1070611" cy="648000"/>
          </a:xfrm>
          <a:prstGeom prst="rect">
            <a:avLst/>
          </a:prstGeom>
          <a:noFill/>
        </p:spPr>
      </p:pic>
      <p:pic>
        <p:nvPicPr>
          <p:cNvPr id="24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8055194" y="5245989"/>
            <a:ext cx="1070611" cy="648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1472" y="23534"/>
            <a:ext cx="876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Наберите номер пожарной службы!</a:t>
            </a:r>
          </a:p>
        </p:txBody>
      </p:sp>
      <p:pic>
        <p:nvPicPr>
          <p:cNvPr id="26" name="~PP3976.WAV">
            <a:hlinkClick r:id="" action="ppaction://media"/>
          </p:cNvPr>
          <p:cNvPicPr>
            <a:picLocks noRot="1" noChangeAspect="1"/>
          </p:cNvPicPr>
          <p:nvPr>
            <a:wavAudioFile r:embed="rId1" name="~PP3976.WAV"/>
          </p:nvPr>
        </p:nvPicPr>
        <p:blipFill>
          <a:blip r:embed="rId20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983588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 isNarration="1">
              <p:cMediaNode showWhenStopped="0">
                <p:cTn id="10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81346-124054286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214414" y="500042"/>
            <a:ext cx="5976000" cy="5976000"/>
          </a:xfrm>
          <a:prstGeom prst="rect">
            <a:avLst/>
          </a:prstGeom>
        </p:spPr>
      </p:pic>
      <p:sp>
        <p:nvSpPr>
          <p:cNvPr id="4" name="Овал 3"/>
          <p:cNvSpPr>
            <a:spLocks noChangeAspect="1"/>
          </p:cNvSpPr>
          <p:nvPr/>
        </p:nvSpPr>
        <p:spPr>
          <a:xfrm>
            <a:off x="5357818" y="3857628"/>
            <a:ext cx="360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77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285852" y="5500702"/>
            <a:ext cx="585377" cy="1080000"/>
          </a:xfrm>
          <a:prstGeom prst="rect">
            <a:avLst/>
          </a:prstGeom>
        </p:spPr>
      </p:pic>
      <p:pic>
        <p:nvPicPr>
          <p:cNvPr id="7" name="Рисунок 6" descr="78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071670" y="5500702"/>
            <a:ext cx="735128" cy="1080000"/>
          </a:xfrm>
          <a:prstGeom prst="rect">
            <a:avLst/>
          </a:prstGeom>
        </p:spPr>
      </p:pic>
      <p:pic>
        <p:nvPicPr>
          <p:cNvPr id="8" name="Рисунок 7" descr="79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000364" y="5500702"/>
            <a:ext cx="748740" cy="1080000"/>
          </a:xfrm>
          <a:prstGeom prst="rect">
            <a:avLst/>
          </a:prstGeom>
        </p:spPr>
      </p:pic>
      <p:pic>
        <p:nvPicPr>
          <p:cNvPr id="9" name="Рисунок 8" descr="80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857620" y="5500702"/>
            <a:ext cx="789583" cy="1080000"/>
          </a:xfrm>
          <a:prstGeom prst="rect">
            <a:avLst/>
          </a:prstGeom>
        </p:spPr>
      </p:pic>
      <p:pic>
        <p:nvPicPr>
          <p:cNvPr id="10" name="Рисунок 9" descr="81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857752" y="5500702"/>
            <a:ext cx="744199" cy="1080000"/>
          </a:xfrm>
          <a:prstGeom prst="rect">
            <a:avLst/>
          </a:prstGeom>
        </p:spPr>
      </p:pic>
      <p:pic>
        <p:nvPicPr>
          <p:cNvPr id="11" name="Рисунок 10" descr="82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5715008" y="5500702"/>
            <a:ext cx="757815" cy="1080000"/>
          </a:xfrm>
          <a:prstGeom prst="rect">
            <a:avLst/>
          </a:prstGeom>
        </p:spPr>
      </p:pic>
      <p:pic>
        <p:nvPicPr>
          <p:cNvPr id="12" name="Рисунок 11" descr="83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6572264" y="5500702"/>
            <a:ext cx="812266" cy="1080000"/>
          </a:xfrm>
          <a:prstGeom prst="rect">
            <a:avLst/>
          </a:prstGeom>
        </p:spPr>
      </p:pic>
      <p:pic>
        <p:nvPicPr>
          <p:cNvPr id="13" name="Рисунок 12" descr="84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429520" y="5500702"/>
            <a:ext cx="730588" cy="1080000"/>
          </a:xfrm>
          <a:prstGeom prst="rect">
            <a:avLst/>
          </a:prstGeom>
        </p:spPr>
      </p:pic>
      <p:pic>
        <p:nvPicPr>
          <p:cNvPr id="14" name="Рисунок 13" descr="85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8215338" y="5500702"/>
            <a:ext cx="777599" cy="1080000"/>
          </a:xfrm>
          <a:prstGeom prst="rect">
            <a:avLst/>
          </a:prstGeom>
        </p:spPr>
      </p:pic>
      <p:pic>
        <p:nvPicPr>
          <p:cNvPr id="16" name="Рисунок 15" descr="8cc7dc02faf1.png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>
            <a:off x="285720" y="1071546"/>
            <a:ext cx="1888446" cy="2196000"/>
          </a:xfrm>
          <a:prstGeom prst="rect">
            <a:avLst/>
          </a:prstGeom>
        </p:spPr>
      </p:pic>
      <p:pic>
        <p:nvPicPr>
          <p:cNvPr id="17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1875551" y="5174550"/>
            <a:ext cx="1070611" cy="648000"/>
          </a:xfrm>
          <a:prstGeom prst="rect">
            <a:avLst/>
          </a:prstGeom>
          <a:noFill/>
        </p:spPr>
      </p:pic>
      <p:pic>
        <p:nvPicPr>
          <p:cNvPr id="18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2804245" y="5174550"/>
            <a:ext cx="1070611" cy="648000"/>
          </a:xfrm>
          <a:prstGeom prst="rect">
            <a:avLst/>
          </a:prstGeom>
          <a:noFill/>
        </p:spPr>
      </p:pic>
      <p:pic>
        <p:nvPicPr>
          <p:cNvPr id="19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3732939" y="5245989"/>
            <a:ext cx="1070611" cy="648000"/>
          </a:xfrm>
          <a:prstGeom prst="rect">
            <a:avLst/>
          </a:prstGeom>
          <a:noFill/>
        </p:spPr>
      </p:pic>
      <p:pic>
        <p:nvPicPr>
          <p:cNvPr id="20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4590195" y="5245989"/>
            <a:ext cx="1070611" cy="648000"/>
          </a:xfrm>
          <a:prstGeom prst="rect">
            <a:avLst/>
          </a:prstGeom>
          <a:noFill/>
        </p:spPr>
      </p:pic>
      <p:pic>
        <p:nvPicPr>
          <p:cNvPr id="21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5518890" y="5245990"/>
            <a:ext cx="1070611" cy="648000"/>
          </a:xfrm>
          <a:prstGeom prst="rect">
            <a:avLst/>
          </a:prstGeom>
          <a:noFill/>
        </p:spPr>
      </p:pic>
      <p:pic>
        <p:nvPicPr>
          <p:cNvPr id="22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6376145" y="5245990"/>
            <a:ext cx="1070611" cy="648000"/>
          </a:xfrm>
          <a:prstGeom prst="rect">
            <a:avLst/>
          </a:prstGeom>
          <a:noFill/>
        </p:spPr>
      </p:pic>
      <p:pic>
        <p:nvPicPr>
          <p:cNvPr id="23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7233401" y="5245989"/>
            <a:ext cx="1070611" cy="648000"/>
          </a:xfrm>
          <a:prstGeom prst="rect">
            <a:avLst/>
          </a:prstGeom>
          <a:noFill/>
        </p:spPr>
      </p:pic>
      <p:pic>
        <p:nvPicPr>
          <p:cNvPr id="24" name="Picture 3" descr="C:\Лена\138.gif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03082">
            <a:off x="8055194" y="5245989"/>
            <a:ext cx="1070611" cy="648000"/>
          </a:xfrm>
          <a:prstGeom prst="rect">
            <a:avLst/>
          </a:prstGeom>
          <a:noFill/>
        </p:spPr>
      </p:pic>
      <p:pic>
        <p:nvPicPr>
          <p:cNvPr id="26" name="Рисунок 25" descr="76.png">
            <a:hlinkClick r:id="" action="ppaction://noaction">
              <a:snd r:embed="rId6" name="cashreg.wav"/>
            </a:hlinkClick>
          </p:cNvPr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6858016" y="571480"/>
            <a:ext cx="753600" cy="1080000"/>
          </a:xfrm>
          <a:prstGeom prst="rect">
            <a:avLst/>
          </a:prstGeom>
        </p:spPr>
      </p:pic>
      <p:pic>
        <p:nvPicPr>
          <p:cNvPr id="28" name="Рисунок 27" descr="77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786710" y="571480"/>
            <a:ext cx="585377" cy="1080000"/>
          </a:xfrm>
          <a:prstGeom prst="rect">
            <a:avLst/>
          </a:prstGeom>
        </p:spPr>
      </p:pic>
      <p:pic>
        <p:nvPicPr>
          <p:cNvPr id="29" name="Telephone, Ring.wav">
            <a:hlinkClick r:id="" action="ppaction://media"/>
          </p:cNvPr>
          <p:cNvPicPr>
            <a:picLocks noRot="1" noChangeAspect="1"/>
          </p:cNvPicPr>
          <p:nvPr>
            <a:wavAudioFile r:embed="rId1" name="Telephone, Ring.wav"/>
          </p:nvPr>
        </p:nvPicPr>
        <p:blipFill>
          <a:blip r:embed="rId21" cstate="email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pic>
        <p:nvPicPr>
          <p:cNvPr id="2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21" cstate="email"/>
          <a:stretch>
            <a:fillRect/>
          </a:stretch>
        </p:blipFill>
        <p:spPr>
          <a:xfrm>
            <a:off x="0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672047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7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110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258" y="276833"/>
            <a:ext cx="7929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Выберите то, что нужно </a:t>
            </a: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пожарному</a:t>
            </a:r>
            <a:endParaRPr lang="ru-RU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8cc7dc02faf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5536" y="600280"/>
            <a:ext cx="1362160" cy="1584000"/>
          </a:xfrm>
          <a:prstGeom prst="rect">
            <a:avLst/>
          </a:prstGeom>
        </p:spPr>
      </p:pic>
      <p:pic>
        <p:nvPicPr>
          <p:cNvPr id="4" name="Рисунок 3" descr="a9b98ab4965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40661" y="3077177"/>
            <a:ext cx="2544000" cy="38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38014" y="3315254"/>
            <a:ext cx="357190" cy="2143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327386_photoshopia.ru_313_ognetushitel_6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86578" y="1000108"/>
            <a:ext cx="1469952" cy="2304000"/>
          </a:xfrm>
          <a:prstGeom prst="rect">
            <a:avLst/>
          </a:prstGeom>
        </p:spPr>
      </p:pic>
      <p:pic>
        <p:nvPicPr>
          <p:cNvPr id="7" name="Рисунок 6" descr="608901_photoshopia.ru_313_kaska_pozharnogo_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1258" y="4797152"/>
            <a:ext cx="1816901" cy="1548000"/>
          </a:xfrm>
          <a:prstGeom prst="rect">
            <a:avLst/>
          </a:prstGeom>
        </p:spPr>
      </p:pic>
      <p:pic>
        <p:nvPicPr>
          <p:cNvPr id="8" name="Рисунок 7" descr="632029_photoshopia.ru_313_pozharniy_rukav_5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840236" y="1946192"/>
            <a:ext cx="1781811" cy="1764000"/>
          </a:xfrm>
          <a:prstGeom prst="rect">
            <a:avLst/>
          </a:prstGeom>
        </p:spPr>
      </p:pic>
      <p:pic>
        <p:nvPicPr>
          <p:cNvPr id="9" name="Рисунок 8" descr="db880030009d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34023" y="2852936"/>
            <a:ext cx="1704240" cy="1714512"/>
          </a:xfrm>
          <a:prstGeom prst="rect">
            <a:avLst/>
          </a:prstGeom>
        </p:spPr>
      </p:pic>
      <p:pic>
        <p:nvPicPr>
          <p:cNvPr id="10" name="Рисунок 9" descr="19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691256" y="1828108"/>
            <a:ext cx="1476000" cy="1476000"/>
          </a:xfrm>
          <a:prstGeom prst="rect">
            <a:avLst/>
          </a:prstGeom>
        </p:spPr>
      </p:pic>
      <p:pic>
        <p:nvPicPr>
          <p:cNvPr id="11" name="Рисунок 10" descr="f324d2e0cf65.pn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6429388" y="3286124"/>
            <a:ext cx="1897817" cy="1785950"/>
          </a:xfrm>
          <a:prstGeom prst="rect">
            <a:avLst/>
          </a:prstGeom>
        </p:spPr>
      </p:pic>
      <p:pic>
        <p:nvPicPr>
          <p:cNvPr id="12" name="Рисунок 11" descr="69d2e6d1b299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5929322" y="5143512"/>
            <a:ext cx="2478079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80376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14282" y="214290"/>
            <a:ext cx="7849442" cy="5904086"/>
          </a:xfrm>
          <a:prstGeom prst="verticalScroll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Кто с огнем не осторожен,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 того пожар возможен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Ребята, помните о том,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Что нельзя шутить с огнем!</a:t>
            </a:r>
          </a:p>
          <a:p>
            <a:pPr algn="ctr"/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78178" name="Picture 2" descr="http://www.grodnonews.by/uploads/108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071950"/>
            <a:ext cx="2786050" cy="27860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585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785786" y="285728"/>
            <a:ext cx="7849442" cy="5904086"/>
          </a:xfrm>
          <a:prstGeom prst="verticalScroll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Памятка </a:t>
            </a:r>
          </a:p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для детей и родителей</a:t>
            </a:r>
          </a:p>
          <a:p>
            <a:pPr algn="ctr"/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77154" name="Picture 2" descr="http://pixelbrush.ru/uploads/posts/2010-02/1265096272_detskie_plak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65083" cy="6137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85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571472" y="500042"/>
            <a:ext cx="7492252" cy="5332582"/>
          </a:xfrm>
          <a:prstGeom prst="verticalScroll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Monotype Corsiva" pitchFamily="66" charset="0"/>
              </a:rPr>
              <a:t>Спасибо</a:t>
            </a:r>
          </a:p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Monotype Corsiva" pitchFamily="66" charset="0"/>
              </a:rPr>
              <a:t>за внимание</a:t>
            </a:r>
            <a:endParaRPr lang="ru-RU" sz="80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78178" name="Picture 2" descr="http://www.grodnonews.by/uploads/108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6" y="4286256"/>
            <a:ext cx="2571744" cy="2571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585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643182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857232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88024" y="896763"/>
            <a:ext cx="40702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Шипит и злится, 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Воды боится, 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 языком, а не лает,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Без зубов, а кусает.</a:t>
            </a: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8" name="Picture 6" descr="C:\Лена\136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70" y="3357562"/>
            <a:ext cx="3000396" cy="3071834"/>
          </a:xfrm>
          <a:prstGeom prst="rect">
            <a:avLst/>
          </a:prstGeom>
          <a:noFill/>
        </p:spPr>
      </p:pic>
      <p:sp>
        <p:nvSpPr>
          <p:cNvPr id="10" name="Овал 9"/>
          <p:cNvSpPr>
            <a:spLocks noChangeAspect="1"/>
          </p:cNvSpPr>
          <p:nvPr/>
        </p:nvSpPr>
        <p:spPr>
          <a:xfrm>
            <a:off x="1643042" y="2786058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9256" y="4286256"/>
            <a:ext cx="2777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Огонь</a:t>
            </a:r>
          </a:p>
        </p:txBody>
      </p:sp>
    </p:spTree>
    <p:extLst>
      <p:ext uri="{BB962C8B-B14F-4D97-AF65-F5344CB8AC3E}">
        <p14:creationId xmlns:p14="http://schemas.microsoft.com/office/powerpoint/2010/main" xmlns="" val="34047031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72044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72044" y="1448502"/>
            <a:ext cx="48719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Что бывает, если птички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Зажигают в доме  спички? 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 descr="post-49092-126890428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14480" y="2928934"/>
            <a:ext cx="3046148" cy="3168000"/>
          </a:xfrm>
          <a:prstGeom prst="rect">
            <a:avLst/>
          </a:prstGeom>
        </p:spPr>
      </p:pic>
      <p:pic>
        <p:nvPicPr>
          <p:cNvPr id="13" name="Рисунок 12" descr="10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14480" y="2214554"/>
            <a:ext cx="1368000" cy="2439570"/>
          </a:xfrm>
          <a:prstGeom prst="rect">
            <a:avLst/>
          </a:prstGeom>
        </p:spPr>
      </p:pic>
      <p:pic>
        <p:nvPicPr>
          <p:cNvPr id="14" name="Рисунок 13" descr="103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71868" y="2857496"/>
            <a:ext cx="1368000" cy="2439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14942" y="3857628"/>
            <a:ext cx="3200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</a:t>
            </a: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1500166" y="2500306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2023970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291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9157" y="1122089"/>
            <a:ext cx="38933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Висит - молчит,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а перевернёшь, шипит, и пена летит.</a:t>
            </a:r>
            <a:endParaRPr lang="ru-RU" sz="3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844" y="4250537"/>
            <a:ext cx="4442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Огнетушитель</a:t>
            </a:r>
          </a:p>
        </p:txBody>
      </p:sp>
      <p:pic>
        <p:nvPicPr>
          <p:cNvPr id="10" name="Рисунок 9" descr="f70a35ae0291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071670" y="2643182"/>
            <a:ext cx="1957174" cy="3780000"/>
          </a:xfrm>
          <a:prstGeom prst="rect">
            <a:avLst/>
          </a:prstGeom>
        </p:spPr>
      </p:pic>
      <p:sp>
        <p:nvSpPr>
          <p:cNvPr id="11" name="Овал 10"/>
          <p:cNvSpPr>
            <a:spLocks noChangeAspect="1"/>
          </p:cNvSpPr>
          <p:nvPr/>
        </p:nvSpPr>
        <p:spPr>
          <a:xfrm>
            <a:off x="1714480" y="2571744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8099049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6" y="1857364"/>
            <a:ext cx="7072362" cy="4786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857364"/>
            <a:ext cx="7072362" cy="4786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 descr="8cc7dc02faf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2714620"/>
            <a:ext cx="1888446" cy="21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214290"/>
            <a:ext cx="298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Загадка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4286248" y="1000108"/>
            <a:ext cx="4643470" cy="2214578"/>
          </a:xfrm>
          <a:prstGeom prst="cloud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31651" y="1199456"/>
            <a:ext cx="42154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Смел огонь, они смелее, </a:t>
            </a:r>
            <a:endParaRPr lang="ru-RU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Он </a:t>
            </a:r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силён</a:t>
            </a: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они сильнее,</a:t>
            </a:r>
            <a:endParaRPr lang="ru-RU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Их </a:t>
            </a:r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огнём </a:t>
            </a: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не испугать,</a:t>
            </a:r>
            <a:endParaRPr lang="ru-RU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Им к огню не привыкать! </a:t>
            </a:r>
            <a:endParaRPr lang="ru-RU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4214818"/>
            <a:ext cx="374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Пожарные</a:t>
            </a:r>
          </a:p>
        </p:txBody>
      </p:sp>
      <p:pic>
        <p:nvPicPr>
          <p:cNvPr id="10" name="Рисунок 9" descr="пожарник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928794" y="2428868"/>
            <a:ext cx="3066744" cy="3924000"/>
          </a:xfrm>
          <a:prstGeom prst="rect">
            <a:avLst/>
          </a:prstGeom>
        </p:spPr>
      </p:pic>
      <p:sp>
        <p:nvSpPr>
          <p:cNvPr id="11" name="Овал 10"/>
          <p:cNvSpPr>
            <a:spLocks noChangeAspect="1"/>
          </p:cNvSpPr>
          <p:nvPr/>
        </p:nvSpPr>
        <p:spPr>
          <a:xfrm>
            <a:off x="1714480" y="2571744"/>
            <a:ext cx="3600000" cy="3600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6632116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560840" cy="1524000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ru-RU" sz="6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Польза и вред огня</a:t>
            </a:r>
            <a: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ea typeface="+mn-ea"/>
                <a:cs typeface="+mn-cs"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1" descr="C:\ресурсы\Картинки\Огонь\4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37693"/>
            <a:ext cx="21304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68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Огонь - друг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2" descr="C:\ресурсы\Картинки\Огонь\4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928802"/>
            <a:ext cx="1928826" cy="32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urn Ban Lif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214554"/>
            <a:ext cx="2519710" cy="211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4" cstate="email">
            <a:lum bright="-79000" contrast="100000"/>
          </a:blip>
          <a:stretch>
            <a:fillRect/>
          </a:stretch>
        </p:blipFill>
        <p:spPr>
          <a:xfrm>
            <a:off x="2857488" y="1357298"/>
            <a:ext cx="2605281" cy="2000264"/>
          </a:xfrm>
          <a:prstGeom prst="rect">
            <a:avLst/>
          </a:prstGeom>
          <a:ln>
            <a:solidFill>
              <a:srgbClr val="F0AD00"/>
            </a:solidFill>
          </a:ln>
          <a:effectLst>
            <a:innerShdw blurRad="63500" dist="50800" dir="5400000">
              <a:srgbClr val="0000CC">
                <a:alpha val="50000"/>
              </a:srgbClr>
            </a:innerShdw>
          </a:effectLst>
          <a:scene3d>
            <a:camera prst="orthographicFront"/>
            <a:lightRig rig="brightRoom" dir="t"/>
          </a:scene3d>
          <a:sp3d contourW="12700" prstMaterial="metal">
            <a:bevelT prst="relaxedInset"/>
            <a:contourClr>
              <a:srgbClr val="C00000"/>
            </a:contourClr>
          </a:sp3d>
        </p:spPr>
      </p:pic>
      <p:pic>
        <p:nvPicPr>
          <p:cNvPr id="8" name="Рисунок 7" descr="Чайник_эмалированный_на_газовой_плите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286256"/>
            <a:ext cx="2451289" cy="231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31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5192" y="27782"/>
            <a:ext cx="8229600" cy="89634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Знайте!!!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39552" y="836712"/>
            <a:ext cx="7920880" cy="5832648"/>
          </a:xfrm>
          <a:prstGeom prst="verticalScroll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4704" y="1652250"/>
            <a:ext cx="7470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Знают все – человек без огня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Не живёт ни единого дня.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При огне, как при солнце светло,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При огне и зимою тепло.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Посмотрите,</a:t>
            </a:r>
            <a:r>
              <a:rPr kumimoji="0" lang="ru-RU" sz="3200" b="1" u="none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ребята, вокруг: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Нам огонь</a:t>
            </a:r>
            <a:r>
              <a:rPr lang="ru-RU" sz="3200" b="1" kern="0" dirty="0">
                <a:latin typeface="+mj-lt"/>
                <a:ea typeface="+mj-ea"/>
                <a:cs typeface="+mj-cs"/>
              </a:rPr>
              <a:t> </a:t>
            </a:r>
            <a:r>
              <a:rPr lang="ru-RU" sz="3200" b="1" kern="0" dirty="0" smtClean="0">
                <a:latin typeface="+mj-lt"/>
                <a:ea typeface="+mj-ea"/>
                <a:cs typeface="+mj-cs"/>
              </a:rPr>
              <a:t>- </a:t>
            </a:r>
            <a:r>
              <a:rPr kumimoji="0" lang="ru-RU" sz="3200" b="1" u="none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latin typeface="+mj-lt"/>
                <a:ea typeface="+mj-ea"/>
                <a:cs typeface="+mj-cs"/>
              </a:rPr>
              <a:t>П</a:t>
            </a:r>
            <a:r>
              <a:rPr kumimoji="0" lang="ru-RU" sz="3200" b="1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овседневный</a:t>
            </a: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наш друг.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Но когда мы небрежны с огнём,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Он становится нашим врагом.</a:t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6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725</TotalTime>
  <Words>193</Words>
  <Application>Microsoft Office PowerPoint</Application>
  <PresentationFormat>Экран (4:3)</PresentationFormat>
  <Paragraphs>64</Paragraphs>
  <Slides>25</Slides>
  <Notes>7</Notes>
  <HiddenSlides>0</HiddenSlides>
  <MMClips>3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NewsPrint</vt:lpstr>
      <vt:lpstr>Тема Office</vt:lpstr>
      <vt:lpstr>1_Тема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Польза и вред огня </vt:lpstr>
      <vt:lpstr>Огонь - друг</vt:lpstr>
      <vt:lpstr>Знайте!!!</vt:lpstr>
      <vt:lpstr>Огонь - враг</vt:lpstr>
      <vt:lpstr>Слайд 11</vt:lpstr>
      <vt:lpstr>Слайд 12</vt:lpstr>
      <vt:lpstr>Слайд 13</vt:lpstr>
      <vt:lpstr>Слайд 14</vt:lpstr>
      <vt:lpstr>Эксперимент с водой </vt:lpstr>
      <vt:lpstr>Эксперимент со снегом</vt:lpstr>
      <vt:lpstr>Эксперимент с песком</vt:lpstr>
      <vt:lpstr>Эксперимент с землей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Ваисов</cp:lastModifiedBy>
  <cp:revision>67</cp:revision>
  <dcterms:created xsi:type="dcterms:W3CDTF">2012-02-27T11:22:28Z</dcterms:created>
  <dcterms:modified xsi:type="dcterms:W3CDTF">2013-03-14T16:44:55Z</dcterms:modified>
</cp:coreProperties>
</file>