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1" r:id="rId4"/>
    <p:sldId id="262" r:id="rId5"/>
    <p:sldId id="263" r:id="rId6"/>
    <p:sldId id="260" r:id="rId7"/>
    <p:sldId id="264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99233-B3D0-40BE-92FE-B75B0DDA53DD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527C-A405-44CF-97C3-1CD358B57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332656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Открыв дома книжный шкаф, можно найти там детские книжки, которые читали наши мамы и папы. Среди них обязательно окажется и сборник стихотворений для детей Сергея Михалкова. </a:t>
            </a:r>
          </a:p>
        </p:txBody>
      </p:sp>
      <p:pic>
        <p:nvPicPr>
          <p:cNvPr id="1026" name="Picture 2" descr="https://misterposter.ru/image/cache/data/wallpaper/deti_u_knizhnogo_shkafa_Ob4800-764x764.jpg"/>
          <p:cNvPicPr>
            <a:picLocks noChangeAspect="1" noChangeArrowheads="1"/>
          </p:cNvPicPr>
          <p:nvPr/>
        </p:nvPicPr>
        <p:blipFill>
          <a:blip r:embed="rId3" cstate="print"/>
          <a:srcRect l="990" t="2805" r="1048" b="1820"/>
          <a:stretch>
            <a:fillRect/>
          </a:stretch>
        </p:blipFill>
        <p:spPr bwMode="auto">
          <a:xfrm>
            <a:off x="1115616" y="1772816"/>
            <a:ext cx="7128792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3316" name="Picture 4" descr="https://img1.labirint.ru/books18/177050/cover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5098" y="143466"/>
            <a:ext cx="2085874" cy="2838629"/>
          </a:xfrm>
          <a:prstGeom prst="rect">
            <a:avLst/>
          </a:prstGeom>
          <a:noFill/>
        </p:spPr>
      </p:pic>
      <p:pic>
        <p:nvPicPr>
          <p:cNvPr id="13320" name="Picture 8" descr="http://www.booksiti.net.ru/books/64897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7279">
            <a:off x="4167190" y="173418"/>
            <a:ext cx="2448272" cy="3264363"/>
          </a:xfrm>
          <a:prstGeom prst="rect">
            <a:avLst/>
          </a:prstGeom>
          <a:noFill/>
        </p:spPr>
      </p:pic>
      <p:pic>
        <p:nvPicPr>
          <p:cNvPr id="13322" name="Picture 10" descr="http://my-book-shop.ru/image/product/3/2584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251256"/>
            <a:ext cx="2267744" cy="3390944"/>
          </a:xfrm>
          <a:prstGeom prst="rect">
            <a:avLst/>
          </a:prstGeom>
          <a:noFill/>
        </p:spPr>
      </p:pic>
      <p:pic>
        <p:nvPicPr>
          <p:cNvPr id="13314" name="Picture 2" descr="http://www.warheroes.ru/content/images/photodocs/10180/original/31827fa411ff2c8c420d67f0e01c763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484784"/>
            <a:ext cx="3740871" cy="51845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18" name="Picture 6" descr="https://s5-goods.ozstatic.by/1000/348/550/10/10550348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573016"/>
            <a:ext cx="2300570" cy="30689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9512" y="548680"/>
            <a:ext cx="40324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Михалков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Сергей Владимирович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1913-2009)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260648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он стал писать рано, когда ему исполнилось 15 лет, они впервые были опубликованы. Так что его произведения читали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ваши дедушки и бабушки.</a:t>
            </a:r>
          </a:p>
          <a:p>
            <a:pPr algn="ctr"/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мы отправимся в поэтический мир С. 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Михалкова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386" name="Picture 2" descr="https://ds04.infourok.ru/uploads/ex/0277/00092a36-7dda69c6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754813"/>
            <a:ext cx="6804248" cy="5103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1506" name="Picture 2" descr="https://sheba.spb.ru/bib/img/mihalkov-schen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1340111"/>
            <a:ext cx="6480720" cy="819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260649"/>
            <a:ext cx="7632848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Игра  </a:t>
            </a:r>
            <a:r>
              <a:rPr lang="ru-RU" sz="2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 «Закончи четверостишие</a:t>
            </a:r>
            <a:r>
              <a:rPr lang="ru-RU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</a:t>
            </a:r>
          </a:p>
          <a:p>
            <a:endParaRPr lang="ru-RU" b="1" dirty="0"/>
          </a:p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 послушайте ребята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                             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нас сегодня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кошка</a:t>
            </a:r>
          </a:p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хочу вам рассказать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                          Родила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вчера котят.</a:t>
            </a:r>
          </a:p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Родились у нас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котята-                               Котята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выросли немножко,</a:t>
            </a:r>
          </a:p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по счету ровно…/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пять/                         А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из блюдца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не…/ хотят/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Весь укутанный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Говорят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: под Новый год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постели                                                     Что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ни пожелается 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Мой щенок лежит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пластом                          Всё всегда произойдёт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виляет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еле-еле                                           Всё всегда…/ сбывается/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Забинтованным…/ хвостом/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 щенка в воде и 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мыле                               В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одном переулке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Два часа мочалкой мыли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Стояли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дома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 за что теперь 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                                      В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одном из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домов</a:t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 оставим 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…/одного/                                   Жил </a:t>
            </a: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упрямый… /Фома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endParaRPr lang="ru-RU" dirty="0">
              <a:solidFill>
                <a:schemeClr val="tx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Брал в столовой дядя Степа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себя двойной обед.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Спать ложился дядя Степа —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Ноги клал 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на…/ табурет/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13марта 2003 году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Михалкову исполнилось 90 лет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Наш президент Владимир Путин был в гостях у Сергея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Михалкова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поздравил его с юбилеем и вручил ему орден 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«За заслуги перед Отечеством»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II степени.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http://www.obeschania.ru/media/filebrowser/mihal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988840"/>
            <a:ext cx="6984776" cy="466037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28092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 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Михалков был автором двух редакций Государственного гимна СССР, 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версий 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1943 и 1977 года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base"/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гимна Российской Федерации, написанного в 2001 году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Гимн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России. Текст 2001 года</a:t>
            </a:r>
          </a:p>
          <a:p>
            <a:pPr algn="ctr" fontAlgn="base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— священная наша держава,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Россия — любимая наша страна.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Могучая воля, великая слава —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Твоё достоянье на все времена!</a:t>
            </a:r>
          </a:p>
          <a:p>
            <a:pPr algn="ctr" fontAlgn="base"/>
            <a:r>
              <a:rPr lang="ru-RU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южных морей до полярного края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Раскинулись наши леса и поля.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 ты на свете! Одна ты такая —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Хранимая Богом родная земля!</a:t>
            </a:r>
          </a:p>
          <a:p>
            <a:pPr algn="ctr" fontAlgn="base"/>
            <a:r>
              <a:rPr lang="ru-RU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Припев: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Широкий </a:t>
            </a: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простор для мечты и для жизни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Грядущие нам открывают года.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Нам силу даёт наша верность Отчизне.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 было, так есть и так будет всегда!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Припев</a:t>
            </a:r>
            <a:r>
              <a:rPr lang="ru-RU" sz="1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Славься, Отечество наше свободное,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Братских народов союз вековой,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Предками данная мудрость народная!</a:t>
            </a:r>
            <a:b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</a:p>
          <a:p>
            <a: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Андрей\Documents\Лена\С.В. Михалков\IMG_8201.JPG"/>
          <p:cNvPicPr>
            <a:picLocks noChangeAspect="1" noChangeArrowheads="1"/>
          </p:cNvPicPr>
          <p:nvPr/>
        </p:nvPicPr>
        <p:blipFill>
          <a:blip r:embed="rId3" cstate="print"/>
          <a:srcRect l="12740" b="677"/>
          <a:stretch>
            <a:fillRect/>
          </a:stretch>
        </p:blipFill>
        <p:spPr bwMode="auto">
          <a:xfrm>
            <a:off x="0" y="-2314"/>
            <a:ext cx="4499992" cy="333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ндрей\Documents\Лена\С.В. Михалков\IMG_8207.JPG"/>
          <p:cNvPicPr>
            <a:picLocks noChangeAspect="1" noChangeArrowheads="1"/>
          </p:cNvPicPr>
          <p:nvPr/>
        </p:nvPicPr>
        <p:blipFill>
          <a:blip r:embed="rId4" cstate="print"/>
          <a:srcRect r="15174"/>
          <a:stretch>
            <a:fillRect/>
          </a:stretch>
        </p:blipFill>
        <p:spPr bwMode="auto">
          <a:xfrm>
            <a:off x="4716016" y="0"/>
            <a:ext cx="4427984" cy="334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Андрей\Documents\Лена\С.В. Михалков\IMG_8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5588">
            <a:off x="-55787" y="3510991"/>
            <a:ext cx="4716016" cy="3145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Андрей\Documents\Лена\С.В. Михалков\IMG_8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25972">
            <a:off x="4244039" y="3535757"/>
            <a:ext cx="4925071" cy="32849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http://www.pptbackgroundstemplates.com/backgrounds/Geometric-Abstract-PP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Андрей\Documents\Лена\С.В. Михалков\IMG_8221.JPG"/>
          <p:cNvPicPr>
            <a:picLocks noChangeAspect="1" noChangeArrowheads="1"/>
          </p:cNvPicPr>
          <p:nvPr/>
        </p:nvPicPr>
        <p:blipFill>
          <a:blip r:embed="rId3" cstate="print"/>
          <a:srcRect l="7475" t="9858" r="7475"/>
          <a:stretch>
            <a:fillRect/>
          </a:stretch>
        </p:blipFill>
        <p:spPr bwMode="auto">
          <a:xfrm>
            <a:off x="0" y="3192827"/>
            <a:ext cx="5184576" cy="3665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Андрей\Documents\Лена\С.В. Михалков\IMG_8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924944"/>
            <a:ext cx="3635896" cy="2425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ндрей\Documents\Лена\С.В. Михалков\IMG_8208.JPG"/>
          <p:cNvPicPr>
            <a:picLocks noChangeAspect="1" noChangeArrowheads="1"/>
          </p:cNvPicPr>
          <p:nvPr/>
        </p:nvPicPr>
        <p:blipFill>
          <a:blip r:embed="rId5" cstate="print"/>
          <a:srcRect l="15350" b="29929"/>
          <a:stretch>
            <a:fillRect/>
          </a:stretch>
        </p:blipFill>
        <p:spPr bwMode="auto">
          <a:xfrm>
            <a:off x="179512" y="126363"/>
            <a:ext cx="4968552" cy="2743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ндрей\Documents\Лена\С.В. Михалков\IMG_81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73597">
            <a:off x="5295568" y="287807"/>
            <a:ext cx="3670615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220072" y="5380672"/>
            <a:ext cx="3923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Звучит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b="1" dirty="0" smtClean="0">
                <a:solidFill>
                  <a:srgbClr val="FFFF00"/>
                </a:solidFill>
              </a:rPr>
              <a:t>гимн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b="1" dirty="0">
                <a:solidFill>
                  <a:srgbClr val="FFFF00"/>
                </a:solidFill>
              </a:rPr>
              <a:t>Российской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b="1" dirty="0" smtClean="0">
                <a:solidFill>
                  <a:srgbClr val="FFFF00"/>
                </a:solidFill>
              </a:rPr>
              <a:t>Федерации</a:t>
            </a:r>
            <a:r>
              <a:rPr lang="ru-RU" sz="2000" dirty="0">
                <a:solidFill>
                  <a:srgbClr val="FFFF00"/>
                </a:solidFill>
              </a:rPr>
              <a:t>! </a:t>
            </a:r>
            <a:endParaRPr lang="ru-RU" sz="2000" dirty="0" smtClean="0">
              <a:solidFill>
                <a:srgbClr val="FFFF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Прошу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b="1" dirty="0">
                <a:solidFill>
                  <a:srgbClr val="FFFF00"/>
                </a:solidFill>
              </a:rPr>
              <a:t>всех</a:t>
            </a:r>
            <a:r>
              <a:rPr lang="ru-RU" sz="2000" dirty="0">
                <a:solidFill>
                  <a:srgbClr val="FFFF00"/>
                </a:solidFill>
              </a:rPr>
              <a:t> </a:t>
            </a:r>
            <a:r>
              <a:rPr lang="ru-RU" sz="2000" b="1" dirty="0">
                <a:solidFill>
                  <a:srgbClr val="FFFF00"/>
                </a:solidFill>
              </a:rPr>
              <a:t>встать</a:t>
            </a:r>
            <a:r>
              <a:rPr lang="ru-RU" sz="2000" dirty="0" smtClean="0">
                <a:solidFill>
                  <a:srgbClr val="FFFF00"/>
                </a:solidFill>
              </a:rPr>
              <a:t>!</a:t>
            </a:r>
          </a:p>
          <a:p>
            <a:pPr algn="ctr"/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Автор слов гимна С.В. Михалков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119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22</cp:revision>
  <dcterms:created xsi:type="dcterms:W3CDTF">2018-03-13T16:46:47Z</dcterms:created>
  <dcterms:modified xsi:type="dcterms:W3CDTF">2019-02-12T18:43:58Z</dcterms:modified>
</cp:coreProperties>
</file>