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9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25" autoAdjust="0"/>
  </p:normalViewPr>
  <p:slideViewPr>
    <p:cSldViewPr>
      <p:cViewPr varScale="1">
        <p:scale>
          <a:sx n="59" d="100"/>
          <a:sy n="5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5/26/2018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5/26/2018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Памяти военных лет посвящается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6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онкурс военной песни\фото\DSC06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00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260648"/>
            <a:ext cx="8784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Недалеко от нашей школы находится памятник погибшим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во время Великой Отечественной войны 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коломенцам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Каждый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дню Победы ,мы,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ченики 19 школы-интерната и 29 школы, возлагаем к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памятнику цветы  в честь памяти  о их подвиге.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Ирина\Desktop\20180419_151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7200800" cy="420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0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2210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 мая , как и многие люди нашей великой России, 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мы пойдём в рядах Бессмертного полка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с портретами наших прадедов.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7347058" cy="41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57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474" y="404664"/>
            <a:ext cx="7085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гордимся мужеством людей, которые смогли 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выстоять и победить !!!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ВАМ,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РОДНЫЕ НАШИ ДЕДЫ.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Конкурс военной песни\фото\DSC06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65" y="1772816"/>
            <a:ext cx="6906243" cy="456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91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63046"/>
            <a:ext cx="48764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Презентацию подготовили</a:t>
            </a:r>
          </a:p>
          <a:p>
            <a:r>
              <a:rPr lang="ru-RU" dirty="0" smtClean="0"/>
              <a:t>Ученики 2 «б» класса 19 школы-интерната</a:t>
            </a:r>
          </a:p>
          <a:p>
            <a:r>
              <a:rPr lang="ru-RU" dirty="0" smtClean="0"/>
              <a:t>Скоморох Филипп, Гриненко Дарья.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Руководитель: Смирнова Ирина Витальевна.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819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8194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Каждый год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мая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празднуем великую Победу нашего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народа над фашизмом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53315"/>
            <a:ext cx="5903441" cy="44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0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744569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Мы, нынешнее поколение, никогда не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слышали выстрелов и разрывов бомб,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знаем голода и страха войны.</a:t>
            </a:r>
          </a:p>
          <a:p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знаем о войне из книг и фильмов,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уроков и занятий.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go4.imgsmail.ru/imgpreview?key=58158c10466ce953&amp;mb=imgdb_preview_68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kudatumen.ru/uploads/67788721992c5176031c0c13b537ad7f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5576" y="184299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занятиях мы узнали о Сталинградской битве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Ирина\Desktop\imgpreviewCAPVABC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632" y="1196752"/>
            <a:ext cx="754415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Ирина\Desktop\imgpreviewCA0YZY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809" y="1185678"/>
            <a:ext cx="7622978" cy="512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Ирина\Desktop\67788721992c5176031c0c13b537ad7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809" y="553631"/>
            <a:ext cx="9031705" cy="56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05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1.0739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98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1.05399 -0.025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08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0751E-6 L -1.1151 0.028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64" y="1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мужестве и стойкости жителей блокадного Ленинграда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7" y="3523430"/>
            <a:ext cx="4579477" cy="33345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49199"/>
            <a:ext cx="2919300" cy="3784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7" y="590764"/>
            <a:ext cx="4475206" cy="30953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477" y="579276"/>
            <a:ext cx="4600241" cy="294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9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43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О битве за Москву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594395"/>
            <a:ext cx="3389728" cy="25465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06890"/>
            <a:ext cx="3959829" cy="2432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5149"/>
            <a:ext cx="5333945" cy="23984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29" y="2132856"/>
            <a:ext cx="3573129" cy="2543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51" y="4365104"/>
            <a:ext cx="3341447" cy="2378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72" y="5214392"/>
            <a:ext cx="4229665" cy="1519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345" y="594395"/>
            <a:ext cx="2916351" cy="182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3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12"/>
            <a:ext cx="8892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Посещая музей боевой славы в 29 школе, мы узнали о боевом пути 135-ой 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Краковской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Краснознамённой  стрелковой  дивизии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G:\2017-06-24 летний лагерь\летний лагерь 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6547" y="473278"/>
            <a:ext cx="7997752" cy="599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2017-06-24 летний лагерь\летний лагерь 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5184" y="494381"/>
            <a:ext cx="451596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80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7 0.02521 L 1.02916 0.025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7 0.00971 L 0.94201 0.020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8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7773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В этом году мы собираемся посетить городской 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музей Боевой Славы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46" y="1875652"/>
            <a:ext cx="743697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52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2"/>
            <a:ext cx="7060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нашей школе проходит конкурс  инсценировки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военных песен.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Конкурс военной песни\фото\DSC06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67709"/>
            <a:ext cx="6318536" cy="473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7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213</TotalTime>
  <Words>224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Памяти военных лет посвящается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Памяти военных лет посвящается</dc:title>
  <dc:creator>Ирина</dc:creator>
  <cp:lastModifiedBy>Ирина</cp:lastModifiedBy>
  <cp:revision>16</cp:revision>
  <dcterms:created xsi:type="dcterms:W3CDTF">2018-05-23T11:59:16Z</dcterms:created>
  <dcterms:modified xsi:type="dcterms:W3CDTF">2018-05-26T10:44:30Z</dcterms:modified>
</cp:coreProperties>
</file>