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6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8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30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2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8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6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7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37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8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0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432A-F23F-4AA9-8A20-E80CD59F76DA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124EA-61C3-4BAB-A878-4157BDF51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7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" y="11902"/>
            <a:ext cx="9144000" cy="68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Виртуальная экскурсия в старшей группе на тему: «Первоцветы»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rgbClr val="0070C0"/>
                </a:solidFill>
              </a:rPr>
              <a:t>Выполнила воспитатель: </a:t>
            </a:r>
            <a:r>
              <a:rPr lang="ru-RU" sz="2700" b="1" i="1" dirty="0" err="1" smtClean="0">
                <a:solidFill>
                  <a:srgbClr val="C00000"/>
                </a:solidFill>
              </a:rPr>
              <a:t>Пермякова</a:t>
            </a:r>
            <a:r>
              <a:rPr lang="ru-RU" sz="2700" b="1" i="1" dirty="0" smtClean="0">
                <a:solidFill>
                  <a:srgbClr val="C00000"/>
                </a:solidFill>
              </a:rPr>
              <a:t> Е.В.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06353"/>
            <a:ext cx="4104457" cy="424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4" y="2412703"/>
            <a:ext cx="4104456" cy="423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8550352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rgbClr val="0070C0"/>
                </a:solidFill>
              </a:rPr>
              <a:t>                              </a:t>
            </a:r>
            <a:r>
              <a:rPr lang="ru-RU" sz="3600" b="1" dirty="0" err="1" smtClean="0">
                <a:solidFill>
                  <a:srgbClr val="0070C0"/>
                </a:solidFill>
              </a:rPr>
              <a:t>Мускари</a:t>
            </a:r>
            <a:endParaRPr lang="ru-RU" sz="3600" b="1" dirty="0">
              <a:solidFill>
                <a:srgbClr val="0070C0"/>
              </a:solidFill>
            </a:endParaRPr>
          </a:p>
          <a:p>
            <a:r>
              <a:rPr lang="ru-RU" dirty="0" smtClean="0"/>
              <a:t>Другие названия – мышиный гиацинт или гадючий лук, — луковичные многолетние, очень неприхотливые, но при этом очень быстро разрастающиеся растения. Цветы от белого до темно-синего, собраны в плотные соцветия  высотой до 8 см. У ранних видов цветение начинается в апреле, длится 2-3 недели, после этого листва отмирает.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8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7" y="2276872"/>
            <a:ext cx="8496944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057" y="0"/>
            <a:ext cx="8718439" cy="2369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                         Анемона</a:t>
            </a:r>
          </a:p>
          <a:p>
            <a:r>
              <a:rPr lang="ru-RU" dirty="0" smtClean="0"/>
              <a:t>Другое название – ветреница, но если говорить о ранних видах, то это – анемона </a:t>
            </a:r>
            <a:r>
              <a:rPr lang="ru-RU" dirty="0" err="1" smtClean="0"/>
              <a:t>лютичная</a:t>
            </a:r>
            <a:r>
              <a:rPr lang="ru-RU" dirty="0" smtClean="0"/>
              <a:t> или дубравная. При этом последнюю часто называют «</a:t>
            </a:r>
            <a:r>
              <a:rPr lang="ru-RU" dirty="0" err="1" smtClean="0"/>
              <a:t>подснежниковой</a:t>
            </a:r>
            <a:r>
              <a:rPr lang="ru-RU" dirty="0" smtClean="0"/>
              <a:t>», как за раннее цветение, так и за белоснежность цветка. На деревьях только-только начинают набухать почки, а анемона дубравная покрывает пространство сплошным белым ковром.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92882"/>
            <a:ext cx="6480720" cy="47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640960" cy="2092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4000" b="1" dirty="0" smtClean="0"/>
              <a:t>                            </a:t>
            </a:r>
            <a:r>
              <a:rPr lang="ru-RU" sz="4000" b="1" dirty="0" smtClean="0">
                <a:solidFill>
                  <a:srgbClr val="00B0F0"/>
                </a:solidFill>
              </a:rPr>
              <a:t>Примула</a:t>
            </a:r>
            <a:endParaRPr lang="ru-RU" sz="4000" b="1" dirty="0">
              <a:solidFill>
                <a:srgbClr val="00B0F0"/>
              </a:solidFill>
            </a:endParaRPr>
          </a:p>
          <a:p>
            <a:r>
              <a:rPr lang="ru-RU" dirty="0"/>
              <a:t>Н</a:t>
            </a:r>
            <a:r>
              <a:rPr lang="ru-RU" dirty="0" smtClean="0"/>
              <a:t>еприхотливых растений. Самые первые из них зацветают еще в апреле, но привлекают они еще и тем, что у некоторых видов возможно и повторное цветение в начале осени. К раннецветущим сортам относятся примула весенняя (баранчик) и примула обыкновенная.</a:t>
            </a:r>
          </a:p>
        </p:txBody>
      </p:sp>
    </p:spTree>
    <p:extLst>
      <p:ext uri="{BB962C8B-B14F-4D97-AF65-F5344CB8AC3E}">
        <p14:creationId xmlns:p14="http://schemas.microsoft.com/office/powerpoint/2010/main" val="19255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55" y="2204864"/>
            <a:ext cx="6317432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0"/>
            <a:ext cx="8280920" cy="2092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4000" b="1" dirty="0" smtClean="0">
                <a:solidFill>
                  <a:srgbClr val="7030A0"/>
                </a:solidFill>
              </a:rPr>
              <a:t>                     Сон - трава</a:t>
            </a:r>
            <a:endParaRPr lang="ru-RU" sz="4000" b="1" dirty="0">
              <a:solidFill>
                <a:srgbClr val="7030A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Множество загадочных сказаний сложено об этом растении, густо покрытом мягкими волосками, пушистом на ощупь и наводящем на мысль о мягкой дремоте, покое и отдыхе.</a:t>
            </a:r>
          </a:p>
        </p:txBody>
      </p:sp>
    </p:spTree>
    <p:extLst>
      <p:ext uri="{BB962C8B-B14F-4D97-AF65-F5344CB8AC3E}">
        <p14:creationId xmlns:p14="http://schemas.microsoft.com/office/powerpoint/2010/main" val="23308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4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3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" y="-24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71" y="2132856"/>
            <a:ext cx="705678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" y="0"/>
            <a:ext cx="9140311" cy="682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4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0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96" y="1916833"/>
            <a:ext cx="48320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96944" cy="15081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B0F0"/>
                </a:solidFill>
              </a:rPr>
              <a:t> </a:t>
            </a:r>
            <a:r>
              <a:rPr lang="ru-RU" sz="4400" dirty="0" smtClean="0">
                <a:solidFill>
                  <a:srgbClr val="00B0F0"/>
                </a:solidFill>
              </a:rPr>
              <a:t>                 </a:t>
            </a:r>
            <a:r>
              <a:rPr lang="ru-RU" sz="4400" b="1" dirty="0" smtClean="0">
                <a:solidFill>
                  <a:srgbClr val="00B0F0"/>
                </a:solidFill>
              </a:rPr>
              <a:t>Подснежник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Другое название – </a:t>
            </a:r>
            <a:r>
              <a:rPr lang="ru-RU" sz="1600" b="1" dirty="0" err="1" smtClean="0">
                <a:solidFill>
                  <a:srgbClr val="7030A0"/>
                </a:solidFill>
              </a:rPr>
              <a:t>галантус</a:t>
            </a:r>
            <a:r>
              <a:rPr lang="ru-RU" sz="1600" b="1" dirty="0" smtClean="0">
                <a:solidFill>
                  <a:srgbClr val="7030A0"/>
                </a:solidFill>
              </a:rPr>
              <a:t>. Очень холодостойкое растение, появляющееся в саду, только-только сошел снег. Весной он расцветает одним из первых, даже морозы не могут сильно повредить цветению.</a:t>
            </a:r>
          </a:p>
        </p:txBody>
      </p:sp>
    </p:spTree>
    <p:extLst>
      <p:ext uri="{BB962C8B-B14F-4D97-AF65-F5344CB8AC3E}">
        <p14:creationId xmlns:p14="http://schemas.microsoft.com/office/powerpoint/2010/main" val="23778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29160"/>
            <a:ext cx="6912768" cy="467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40544"/>
            <a:ext cx="8280920" cy="1877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        </a:t>
            </a:r>
            <a:r>
              <a:rPr lang="ru-RU" sz="3600" b="1" dirty="0" smtClean="0">
                <a:solidFill>
                  <a:srgbClr val="7030A0"/>
                </a:solidFill>
              </a:rPr>
              <a:t>Пролески</a:t>
            </a:r>
            <a:endParaRPr lang="ru-RU" sz="3600" b="1" dirty="0">
              <a:solidFill>
                <a:srgbClr val="7030A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Еще одни цветы, которые у многих ассоциируются с весной, хотя их принято считать лесными жителями, где цветущие пролески образуют на полянах небесно-голубые озера. Но эти весенние первоцветы найдут свое место и в саду в альпийских горках. Великолепно будут смотреться голубые пролески на газоне, среди пока еще голых кустов и деревьев.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45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2060848"/>
            <a:ext cx="3370661" cy="475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41" y="2060848"/>
            <a:ext cx="5470056" cy="475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784976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/>
              <a:t>                            </a:t>
            </a:r>
            <a:r>
              <a:rPr lang="ru-RU" sz="4000" dirty="0" smtClean="0">
                <a:solidFill>
                  <a:srgbClr val="FF0000"/>
                </a:solidFill>
              </a:rPr>
              <a:t>Крокусы</a:t>
            </a:r>
            <a:r>
              <a:rPr lang="ru-RU" sz="4000" dirty="0" smtClean="0"/>
              <a:t> </a:t>
            </a:r>
            <a:r>
              <a:rPr lang="ru-RU" dirty="0" smtClean="0"/>
              <a:t>                                                                                                                                              Первыми (это может быть даже конец февраля) зацветают ботанические виды, позже – в апреле – многочисленные гибриды крокусов. Лучше всего крокусы смотрятся в группе – от этого их яркие краски становятся еще выразительнее и заметнее. Можно как сочетать разные виды крокусов, так и комбинировать их с другими первоцветами.</a:t>
            </a:r>
          </a:p>
        </p:txBody>
      </p:sp>
    </p:spTree>
    <p:extLst>
      <p:ext uri="{BB962C8B-B14F-4D97-AF65-F5344CB8AC3E}">
        <p14:creationId xmlns:p14="http://schemas.microsoft.com/office/powerpoint/2010/main" val="28997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672408" cy="43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726160" cy="423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0"/>
            <a:ext cx="8406680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                    </a:t>
            </a:r>
            <a:r>
              <a:rPr lang="ru-RU" sz="3600" b="1" dirty="0" err="1" smtClean="0">
                <a:solidFill>
                  <a:srgbClr val="7030A0"/>
                </a:solidFill>
              </a:rPr>
              <a:t>Ирододиктиум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Эти цветы еще называют ирисами-подснежниками, они зацветают ранней весной, как только сойдут снега. Это морозостойкие луковичные многолетники, хотя по внешнему виду они напоминают обычные ирисы. Они невысокие, но очень привлекательные и изящные, с яркими оригинального окраса цветами (бледно-голубые, фиолетовые, синие, голубые, пурпурные, красные, оранжевые) диаметром от 5 до 7 см, с причудливым орнаментом из пятен и полос на лепестках.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0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" y="2276872"/>
            <a:ext cx="4824536" cy="443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816424" cy="443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-1914"/>
            <a:ext cx="8604956" cy="20928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6"/>
                </a:solidFill>
              </a:rPr>
              <a:t>                     </a:t>
            </a:r>
            <a:r>
              <a:rPr lang="ru-RU" sz="4000" dirty="0" err="1" smtClean="0">
                <a:solidFill>
                  <a:schemeClr val="accent6"/>
                </a:solidFill>
              </a:rPr>
              <a:t>Весенник</a:t>
            </a:r>
            <a:endParaRPr lang="ru-RU" sz="4000" dirty="0" smtClean="0">
              <a:solidFill>
                <a:schemeClr val="accent6"/>
              </a:solidFill>
            </a:endParaRPr>
          </a:p>
          <a:p>
            <a:r>
              <a:rPr lang="ru-RU" dirty="0" smtClean="0"/>
              <a:t>Часто это самые первые весенние цветы, которые опережают даже морозоустойчивые подснежники. Одиночные цветы (желтые, чашеобразные, не более 3 см в диаметре) иногда просто пробиваются сквозь снег, сопровождаемые изящными бронзово-зелеными листьями. Цветение длится около 2 недель.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1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478</Words>
  <Application>Microsoft Office PowerPoint</Application>
  <PresentationFormat>Экран (4:3)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Виртуальная экскурсия в старшей группе на тему: «Первоцветы»   Выполнила воспитатель: Пермякова Е.В.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Агент007</dc:creator>
  <cp:lastModifiedBy>Агент007</cp:lastModifiedBy>
  <cp:revision>15</cp:revision>
  <dcterms:created xsi:type="dcterms:W3CDTF">2018-10-21T11:46:01Z</dcterms:created>
  <dcterms:modified xsi:type="dcterms:W3CDTF">2018-10-21T14:39:39Z</dcterms:modified>
</cp:coreProperties>
</file>