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57" r:id="rId4"/>
    <p:sldId id="258" r:id="rId5"/>
    <p:sldId id="270" r:id="rId6"/>
    <p:sldId id="269" r:id="rId7"/>
    <p:sldId id="268" r:id="rId8"/>
    <p:sldId id="267" r:id="rId9"/>
    <p:sldId id="259" r:id="rId10"/>
    <p:sldId id="260" r:id="rId11"/>
    <p:sldId id="264" r:id="rId12"/>
    <p:sldId id="261" r:id="rId13"/>
    <p:sldId id="273" r:id="rId14"/>
    <p:sldId id="262" r:id="rId15"/>
    <p:sldId id="263" r:id="rId16"/>
    <p:sldId id="265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73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4B1CD-AE5F-40EC-8D07-5C1DA73227FC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3DF11-E06D-4126-8824-976168C57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9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3DF11-E06D-4126-8824-976168C57E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3DF11-E06D-4126-8824-976168C57E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3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C6E03-D642-4839-944B-EA5DE15EC595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ECBEB1-1AA2-4C88-99A6-EA4A95220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5028-6D79-4167-85F8-24EBAFA7E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9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5b43fe5490c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666711" y="4761352"/>
            <a:ext cx="2477289" cy="20966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01622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«Посиделки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старушек-веселушек»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9" descr="d:\Desktop\Чаепитие\игровое поле самова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71884"/>
            <a:ext cx="6696744" cy="29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224135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«БАБУШКИНЫ БУСЫ»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У бабушки нашей рассыпались бусы.</a:t>
            </a:r>
          </a:p>
          <a:p>
            <a:r>
              <a:rPr lang="ru-RU" dirty="0">
                <a:solidFill>
                  <a:srgbClr val="FF0000"/>
                </a:solidFill>
              </a:rPr>
              <a:t>Чтоб бабушке бусы смогли мы собрать,</a:t>
            </a:r>
          </a:p>
          <a:p>
            <a:r>
              <a:rPr lang="ru-RU" dirty="0">
                <a:solidFill>
                  <a:srgbClr val="FF0000"/>
                </a:solidFill>
              </a:rPr>
              <a:t>Нам нужно подумать, картинку назвать</a:t>
            </a:r>
          </a:p>
          <a:p>
            <a:r>
              <a:rPr lang="ru-RU" dirty="0">
                <a:solidFill>
                  <a:srgbClr val="FF0000"/>
                </a:solidFill>
              </a:rPr>
              <a:t>Красиво и </a:t>
            </a:r>
            <a:r>
              <a:rPr lang="ru-RU" dirty="0" smtClean="0">
                <a:solidFill>
                  <a:srgbClr val="FF0000"/>
                </a:solidFill>
              </a:rPr>
              <a:t>четко </a:t>
            </a:r>
            <a:r>
              <a:rPr lang="ru-RU" dirty="0">
                <a:solidFill>
                  <a:srgbClr val="FF0000"/>
                </a:solidFill>
              </a:rPr>
              <a:t>конечно же, вслух,</a:t>
            </a:r>
          </a:p>
          <a:p>
            <a:r>
              <a:rPr lang="ru-RU" dirty="0">
                <a:solidFill>
                  <a:srgbClr val="FF0000"/>
                </a:solidFill>
              </a:rPr>
              <a:t>Чтоб самый последний все слышали звук.</a:t>
            </a:r>
          </a:p>
          <a:p>
            <a:r>
              <a:rPr lang="ru-RU" dirty="0">
                <a:solidFill>
                  <a:srgbClr val="FF0000"/>
                </a:solidFill>
              </a:rPr>
              <a:t>Нам выделить нужно его и  узнать</a:t>
            </a:r>
          </a:p>
          <a:p>
            <a:r>
              <a:rPr lang="ru-RU" dirty="0">
                <a:solidFill>
                  <a:srgbClr val="FF0000"/>
                </a:solidFill>
              </a:rPr>
              <a:t>И новое слово с него начинать.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9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d:\Desktop\твор отчет 2013 год\vol6ebnie+busi\vol6ebnie busi\шаблон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5" y="332656"/>
            <a:ext cx="3629227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Desktop\твор отчет 2013 год\vol6ebnie+busi\vol6ebnie busi\шаблон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87534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18" y="1553690"/>
            <a:ext cx="1025525" cy="103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10" descr="image2"/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1477963" cy="811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98" y="3409261"/>
            <a:ext cx="1174230" cy="1426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73670"/>
            <a:ext cx="1379946" cy="1404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d:\Desktop\твор отчет 2013 год\vol6ebnie+busi\vol6ebnie busi\рак-кубики-игла-арбуз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3" t="60267" r="12343" b="21433"/>
          <a:stretch/>
        </p:blipFill>
        <p:spPr bwMode="auto">
          <a:xfrm>
            <a:off x="6876255" y="3717032"/>
            <a:ext cx="1224137" cy="1035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553690"/>
            <a:ext cx="119933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d:\Desktop\твор отчет 2013 год\vol6ebnie+busi\vol6ebnie busi\рак-кубики-игла-арбуз - копия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10418" r="49334" b="48591"/>
          <a:stretch/>
        </p:blipFill>
        <p:spPr bwMode="auto">
          <a:xfrm>
            <a:off x="884030" y="3082429"/>
            <a:ext cx="1727828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10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7673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Documents\обучение грамоты\звуковые домики звуковички\Домик30х40и50х50.rar\Домик 30х30 и 50х50\дом 30х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10" y="473662"/>
            <a:ext cx="5688631" cy="55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ocuments\обучение грамоты\Домик_для_букв.rar_\Домик_для _букв\буквы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" t="-4152" r="75998" b="83299"/>
          <a:stretch/>
        </p:blipFill>
        <p:spPr bwMode="auto">
          <a:xfrm>
            <a:off x="4687679" y="3376290"/>
            <a:ext cx="820425" cy="70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:\Documents\обучение грамоты\Домик_для_букв.rar_\Домик_для _букв\буквы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33470" r="50623" b="49898"/>
          <a:stretch/>
        </p:blipFill>
        <p:spPr bwMode="auto">
          <a:xfrm>
            <a:off x="4729230" y="4869160"/>
            <a:ext cx="714375" cy="678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Documents\обучение грамоты\Домик_для_букв.rar_\Домик_для _букв\буквы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6" t="49794" b="33573"/>
          <a:stretch/>
        </p:blipFill>
        <p:spPr bwMode="auto">
          <a:xfrm>
            <a:off x="4750495" y="2780928"/>
            <a:ext cx="757609" cy="588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D:\Documents\обучение грамоты\Домик_для_букв.rar_\Домик_для _букв\буквы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86" r="74831"/>
          <a:stretch/>
        </p:blipFill>
        <p:spPr bwMode="auto">
          <a:xfrm>
            <a:off x="4687679" y="4204178"/>
            <a:ext cx="820425" cy="551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D:\Documents\обучение грамоты\Домик_для_букв.rar_\Домик_для _букв\буквы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9" r="74806" b="33265"/>
          <a:stretch/>
        </p:blipFill>
        <p:spPr bwMode="auto">
          <a:xfrm>
            <a:off x="4729230" y="2060848"/>
            <a:ext cx="778874" cy="5473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68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ktop\Чаепитие\игровое поле самовар без сладосте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536504" cy="298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 descr="C:\Documents and Settings\Admin\Рабочий стол\Новая папка (3)\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9518" r="16084" b="22223"/>
          <a:stretch>
            <a:fillRect/>
          </a:stretch>
        </p:blipFill>
        <p:spPr bwMode="auto">
          <a:xfrm>
            <a:off x="775630" y="3719774"/>
            <a:ext cx="2126178" cy="276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 descr="C:\Documents and Settings\Admin\Рабочий стол\Новая папка (3)\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9518" r="16084" b="22223"/>
          <a:stretch>
            <a:fillRect/>
          </a:stretch>
        </p:blipFill>
        <p:spPr bwMode="auto">
          <a:xfrm>
            <a:off x="3098469" y="3622317"/>
            <a:ext cx="2108704" cy="286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9" descr="C:\Documents and Settings\Admin\Рабочий стол\Новая папка (3)\sw6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63820"/>
            <a:ext cx="787116" cy="6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7" descr="C:\Documents and Settings\Admin\Рабочий стол\Новая папка (3)\дд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53" y="5561762"/>
            <a:ext cx="582235" cy="5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 descr="C:\Documents and Settings\Admin\Рабочий стол\Новая папка (3)\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9518" r="16084" b="22223"/>
          <a:stretch>
            <a:fillRect/>
          </a:stretch>
        </p:blipFill>
        <p:spPr bwMode="auto">
          <a:xfrm>
            <a:off x="323528" y="908720"/>
            <a:ext cx="1872207" cy="23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 descr="C:\Documents and Settings\Admin\Рабочий стол\Новая папка (3)\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9518" r="16084" b="22223"/>
          <a:stretch>
            <a:fillRect/>
          </a:stretch>
        </p:blipFill>
        <p:spPr bwMode="auto">
          <a:xfrm>
            <a:off x="5220072" y="3641852"/>
            <a:ext cx="2108704" cy="286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 descr="C:\Documents and Settings\Admin\Рабочий стол\Новая папка (3)\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9518" r="16084" b="22223"/>
          <a:stretch>
            <a:fillRect/>
          </a:stretch>
        </p:blipFill>
        <p:spPr bwMode="auto">
          <a:xfrm>
            <a:off x="6864401" y="695079"/>
            <a:ext cx="1875292" cy="254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4" descr="C:\Documents and Settings\Admin\Рабочий стол\Новая папка (3)\7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88110"/>
            <a:ext cx="655437" cy="53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Рисунок 6" descr="C:\Documents and Settings\Admin\Рабочий стол\Новая папка (3)\eda_008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00" y="5604854"/>
            <a:ext cx="584274" cy="63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20" y="2428481"/>
            <a:ext cx="752797" cy="56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5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esktop\Чаепитие\игровое поле самовар без сладосте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004" y="800358"/>
            <a:ext cx="5445428" cy="298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0"/>
          <a:stretch/>
        </p:blipFill>
        <p:spPr bwMode="auto">
          <a:xfrm>
            <a:off x="6152985" y="4094294"/>
            <a:ext cx="230744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9" t="12450" r="2003" b="15714"/>
          <a:stretch/>
        </p:blipFill>
        <p:spPr bwMode="auto">
          <a:xfrm>
            <a:off x="3015004" y="3789039"/>
            <a:ext cx="2925148" cy="23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4" y="3705178"/>
            <a:ext cx="215442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29304"/>
            <a:ext cx="2691475" cy="260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esktop\Чаепитие\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480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esktop\Konfetka_Zashifrovannie_skorogovorki_PDF_JPG\Конфетка. Зашифрованные скороговорки (jpg)\Конфетка. Зашифрованные скороговорки (04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42812" r="7072" b="25133"/>
          <a:stretch/>
        </p:blipFill>
        <p:spPr bwMode="auto">
          <a:xfrm>
            <a:off x="611560" y="764704"/>
            <a:ext cx="7992887" cy="5184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43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971550" y="908050"/>
            <a:ext cx="7272338" cy="3384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МОЛОДЦЫ!!!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79475" y="5300663"/>
            <a:ext cx="7508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1560" y="5318144"/>
            <a:ext cx="741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FF6600"/>
                </a:solidFill>
                <a:latin typeface="Arial Black" pitchFamily="34" charset="0"/>
              </a:rPr>
              <a:t>Презентация изготовлена </a:t>
            </a:r>
            <a:r>
              <a:rPr lang="ru-RU" b="1" dirty="0" err="1" smtClean="0">
                <a:solidFill>
                  <a:srgbClr val="FF6600"/>
                </a:solidFill>
                <a:latin typeface="Arial Black" pitchFamily="34" charset="0"/>
              </a:rPr>
              <a:t>Митрюкова</a:t>
            </a:r>
            <a:r>
              <a:rPr lang="ru-RU" b="1" dirty="0" smtClean="0">
                <a:solidFill>
                  <a:srgbClr val="FF6600"/>
                </a:solidFill>
                <a:latin typeface="Arial Black" pitchFamily="34" charset="0"/>
              </a:rPr>
              <a:t> Е.В</a:t>
            </a:r>
            <a:r>
              <a:rPr lang="ru-RU" b="1" dirty="0" smtClean="0">
                <a:solidFill>
                  <a:srgbClr val="FF6600"/>
                </a:solidFill>
                <a:latin typeface="Arial Black" pitchFamily="34" charset="0"/>
              </a:rPr>
              <a:t>.</a:t>
            </a:r>
            <a:endParaRPr lang="ru-RU" b="1" dirty="0" smtClean="0">
              <a:solidFill>
                <a:srgbClr val="FF6600"/>
              </a:solidFill>
              <a:latin typeface="Arial Black" pitchFamily="34" charset="0"/>
            </a:endParaRPr>
          </a:p>
        </p:txBody>
      </p:sp>
      <p:pic>
        <p:nvPicPr>
          <p:cNvPr id="16389" name="Picture 5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92375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4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7344816" cy="4536504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развивать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артикуляционную, мелкую моторику;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обогащать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словарный запас названиями предметов русского быта;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совершенствовать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навык деления слов на слоги, формировать фонематическое восприятие.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воспитывать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эмоционально-ценностное отношение и интерес к познанию прошлого, положительную  мотивацию к обучению через межличностные отношения(ребёнок-педагог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21646"/>
            <a:ext cx="6408712" cy="480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60032" y="5264872"/>
            <a:ext cx="1440160" cy="1260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5" y="5264872"/>
            <a:ext cx="1368152" cy="1260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264872"/>
            <a:ext cx="1584176" cy="1260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20688"/>
            <a:ext cx="6400800" cy="64807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Прочитай по первым звукам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60886"/>
            <a:ext cx="2016224" cy="306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160886"/>
            <a:ext cx="2160240" cy="306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60886"/>
            <a:ext cx="1656184" cy="306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2160886"/>
            <a:ext cx="2088230" cy="306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932040" y="5629519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 smtClean="0">
                <a:solidFill>
                  <a:srgbClr val="FF0000"/>
                </a:solidFill>
              </a:rPr>
              <a:t>              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35501" y="5238184"/>
            <a:ext cx="1440160" cy="1287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57825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52342"/>
            <a:ext cx="727280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2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68021"/>
            <a:ext cx="4248472" cy="372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2808312" cy="213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5860"/>
            <a:ext cx="266429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43608" y="548680"/>
            <a:ext cx="338437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1009"/>
            <a:ext cx="2790618" cy="568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2" r="38364"/>
          <a:stretch/>
        </p:blipFill>
        <p:spPr bwMode="auto">
          <a:xfrm>
            <a:off x="3330170" y="548680"/>
            <a:ext cx="264344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ОБЛОЖК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63" y="476672"/>
            <a:ext cx="787287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4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3723" y="188640"/>
            <a:ext cx="7772400" cy="118358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«Артикуляционная гимнастика»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775" t="110134" r="373775" b="-110134"/>
          <a:stretch/>
        </p:blipFill>
        <p:spPr bwMode="auto">
          <a:xfrm>
            <a:off x="656971" y="2868364"/>
            <a:ext cx="13335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680520" cy="494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9" descr="ЛЯГУШКА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56" y="1233962"/>
            <a:ext cx="5616624" cy="541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G:\работы на заказ\презкентация артикул гимнастика\Новая папка (4)\Art-ya gimnastika\ХОБОТО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36" y="361938"/>
            <a:ext cx="5976664" cy="62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9" descr="БЛИНЧИКИ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38" y="367009"/>
            <a:ext cx="5654042" cy="591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G:\работы на заказ\презкентация артикул гимнастика\Новая папка (4)\Art-ya gimnastika\ЧАШЕЧК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7009"/>
            <a:ext cx="6120680" cy="629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G:\работы на заказ\презкентация артикул гимнастика\Новая папка (4)\Art-ya gimnastika\ВКУСНОЕ ВАРЕНЬЕ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63" y="628503"/>
            <a:ext cx="5328592" cy="53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G:\работы на заказ\презкентация артикул гимнастика\Новая папка (4)\Art-ya gimnastika\КАЧЕЛИ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56" y="444344"/>
            <a:ext cx="5696960" cy="596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1" descr="киска сердится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28" y="463478"/>
            <a:ext cx="6894596" cy="60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14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120</Words>
  <Application>Microsoft Office PowerPoint</Application>
  <PresentationFormat>Экран (4:3)</PresentationFormat>
  <Paragraphs>26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Impact</vt:lpstr>
      <vt:lpstr>Тема Office</vt:lpstr>
      <vt:lpstr>«Посиделки  у старушек-веселушек»</vt:lpstr>
      <vt:lpstr>Цель: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«Артикуляционная гимнастика»</vt:lpstr>
      <vt:lpstr>«БАБУШКИНЫ БУСЫ»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Елена</cp:lastModifiedBy>
  <cp:revision>51</cp:revision>
  <dcterms:created xsi:type="dcterms:W3CDTF">2012-02-13T15:41:30Z</dcterms:created>
  <dcterms:modified xsi:type="dcterms:W3CDTF">2020-08-22T10:09:08Z</dcterms:modified>
</cp:coreProperties>
</file>