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Презентация.</a:t>
            </a:r>
            <a:br>
              <a:rPr lang="ru-RU" dirty="0" smtClean="0"/>
            </a:br>
            <a:r>
              <a:rPr lang="ru-RU" dirty="0" smtClean="0"/>
              <a:t>«Где и как проходит служба солдат»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Составила:</a:t>
            </a:r>
          </a:p>
          <a:p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Воспитатель:</a:t>
            </a:r>
          </a:p>
          <a:p>
            <a:r>
              <a:rPr lang="ru-RU" sz="5000" dirty="0" err="1" smtClean="0">
                <a:latin typeface="Times New Roman" pitchFamily="18" charset="0"/>
                <a:cs typeface="Times New Roman" pitchFamily="18" charset="0"/>
              </a:rPr>
              <a:t>Галочкина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 Анна Сергеевна</a:t>
            </a:r>
          </a:p>
          <a:p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Д/с № 97</a:t>
            </a:r>
          </a:p>
          <a:p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г.Рыбинск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толовая Здание, в котором есть кухня и обеденный зал.  В столовой солдаты едят три раза в день.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олигон Полигон — участок суши или моря, который предназначен для испытаний различных видов техники, оружия, боевых средств, а также для боевой подготовки войск.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иды вооруженных сил Сухопутные войска Военно-воздушные силы Военно-морской флот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Армия — это сложная и большая организация, в которой служит большое количество людей. И всеми ими нужно умело руководить. В армии всеми руководит командир.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r>
              <a:rPr lang="ru-RU" i="1" dirty="0" smtClean="0"/>
              <a:t>Цель</a:t>
            </a:r>
            <a:r>
              <a:rPr lang="ru-RU" dirty="0" smtClean="0"/>
              <a:t>: знакомство детей со службой в современной армии.</a:t>
            </a:r>
          </a:p>
          <a:p>
            <a:r>
              <a:rPr lang="ru-RU" i="1" dirty="0" smtClean="0"/>
              <a:t>Задачи</a:t>
            </a:r>
            <a:r>
              <a:rPr lang="ru-RU" dirty="0" smtClean="0"/>
              <a:t>: продолжать формировать представления детей об армии, о родах войск, об особенностях военной службы. Развивать память, внимание, стимулировать речевую активность детей. Воспитывать чувство гордости за свою армию, вызвать желание быть похожими на сильных, смелых российских воинов.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онтрольно - пропускной пункт Наряд по КПП не разрешает проход в воинскую часть посторонним людям. Если же кто-то прибыл в воинскую часть по делам, то ему выпишут пропуск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зарма  Это большой и уютный дом, в котором живут солдаты и сержанты. В казарме имеются помещения, где они отдыхают и спят, хранят оружие и обмундирование.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Учебный корпус  Похож на школу. Только там изучают сложную боевую технику и оружие. Для этого есть специально оборудованные классы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лац  Это большое открытое место в части, на котором проходят самые торжественные и важные события. На плацу принимают присягу молодые солдаты, а отслужившие в армии прощаются с Боевым Знаменем части .  .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На плацу военнослужащие занимаются строевой подготовкой .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иблиотека  В библиотеке хранятся книги, журналы, газеты и материалы об истории Вооруженных Сил. Военнослужащие приходят в библиотеку в свободное от исполнения служебных обязанностей время.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Медсанчасть  Тут можно получить медицинскую помощь.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</TotalTime>
  <Words>37</Words>
  <Application>Microsoft Office PowerPoint</Application>
  <PresentationFormat>Экран (4:3)</PresentationFormat>
  <Paragraphs>13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 Презентация. «Где и как проходит служба солдат»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Армейские будни.</dc:title>
  <dc:creator>Михаил</dc:creator>
  <cp:lastModifiedBy>Михаил</cp:lastModifiedBy>
  <cp:revision>4</cp:revision>
  <dcterms:created xsi:type="dcterms:W3CDTF">2021-01-16T13:38:37Z</dcterms:created>
  <dcterms:modified xsi:type="dcterms:W3CDTF">2021-01-16T14:06:24Z</dcterms:modified>
</cp:coreProperties>
</file>