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Презентация.</a:t>
            </a:r>
            <a:br>
              <a:rPr lang="ru-RU" dirty="0" smtClean="0"/>
            </a:br>
            <a:r>
              <a:rPr lang="ru-RU" dirty="0" smtClean="0"/>
              <a:t>«Где и как проходит служба солдат»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Составила:</a:t>
            </a:r>
          </a:p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r>
              <a:rPr lang="ru-RU" sz="5000" dirty="0" err="1" smtClean="0">
                <a:latin typeface="Times New Roman" pitchFamily="18" charset="0"/>
                <a:cs typeface="Times New Roman" pitchFamily="18" charset="0"/>
              </a:rPr>
              <a:t>Галочкина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Анна Сергеевна</a:t>
            </a:r>
          </a:p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Д/с № 97</a:t>
            </a:r>
          </a:p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г.Рыбинск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оловая Здание, в котором есть кухня и обеденный зал.  В столовой солдаты едят три раза в день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лигон Полигон — участок суши или моря, который предназначен для испытаний различных видов техники, оружия, боевых средств, а также для боевой подготовки войск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иды вооруженных сил Сухопутные войска Военно-воздушные силы Военно-морской флот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рмия — это сложная и большая организация, в которой служит большое количество людей. И всеми ими нужно умело руководить. В армии всеми руководит командир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i="1" dirty="0" smtClean="0"/>
              <a:t>Цель</a:t>
            </a:r>
            <a:r>
              <a:rPr lang="ru-RU" dirty="0" smtClean="0"/>
              <a:t>: знакомство детей со службой в современной армии.</a:t>
            </a:r>
          </a:p>
          <a:p>
            <a:r>
              <a:rPr lang="ru-RU" i="1" dirty="0" smtClean="0"/>
              <a:t>Задачи</a:t>
            </a:r>
            <a:r>
              <a:rPr lang="ru-RU" dirty="0" smtClean="0"/>
              <a:t>: продолжать формировать представления детей об армии, о родах войск, об особенностях военной службы. Развивать память, внимание, стимулировать речевую активность детей. Воспитывать чувство гордости за свою армию, вызвать желание быть похожими на сильных, смелых российских воинов.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трольно - пропускной пункт Наряд по КПП не разрешает проход в воинскую часть посторонним людям. Если же кто-то прибыл в воинскую часть по делам, то ему выпишут пропуск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зарма  Это большой и уютный дом, в котором живут солдаты и сержанты. В казарме имеются помещения, где они отдыхают и спят, хранят оружие и обмундирование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чебный корпус  Похож на школу. Только там изучают сложную боевую технику и оружие. Для этого есть специально оборудованные классы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лац  Это большое открытое место в части, на котором проходят самые торжественные и важные события. На плацу принимают присягу молодые солдаты, а отслужившие в армии прощаются с Боевым Знаменем части .  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 плацу военнослужащие занимаются строевой подготовкой 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иблиотека  В библиотеке хранятся книги, журналы, газеты и материалы об истории Вооруженных Сил. Военнослужащие приходят в библиотеку в свободное от исполнения служебных обязанностей время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едсанчасть  Тут можно получить медицинскую помощь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37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Презентация. «Где и как проходит служба солдат»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Армейские будни.</dc:title>
  <dc:creator>Михаил</dc:creator>
  <cp:lastModifiedBy>Михаил</cp:lastModifiedBy>
  <cp:revision>4</cp:revision>
  <dcterms:created xsi:type="dcterms:W3CDTF">2021-01-16T13:38:37Z</dcterms:created>
  <dcterms:modified xsi:type="dcterms:W3CDTF">2021-01-16T14:06:24Z</dcterms:modified>
</cp:coreProperties>
</file>