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9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1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2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3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4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2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5DC3-E825-4E9C-9B30-49DBEFE28B9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1927-BF54-4B5A-A055-188CF645F3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9" y="101600"/>
            <a:ext cx="11858171" cy="675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0285" y="899888"/>
            <a:ext cx="5747658" cy="551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0286" y="1959074"/>
            <a:ext cx="16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Совушка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365125"/>
            <a:ext cx="11698514" cy="62969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9" y="943429"/>
            <a:ext cx="7460342" cy="5355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7829" y="2365829"/>
            <a:ext cx="1875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Птички-синички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65124"/>
            <a:ext cx="10831286" cy="62243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4737" y="682963"/>
            <a:ext cx="5181600" cy="5876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032000"/>
            <a:ext cx="194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Пес-барбос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118"/>
            <a:ext cx="10798628" cy="6458856"/>
          </a:xfrm>
        </p:spPr>
      </p:pic>
      <p:sp>
        <p:nvSpPr>
          <p:cNvPr id="5" name="TextBox 4"/>
          <p:cNvSpPr txBox="1"/>
          <p:nvPr/>
        </p:nvSpPr>
        <p:spPr>
          <a:xfrm>
            <a:off x="3628571" y="2815771"/>
            <a:ext cx="660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 Мы старались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2</cp:revision>
  <dcterms:created xsi:type="dcterms:W3CDTF">2020-12-24T12:03:41Z</dcterms:created>
  <dcterms:modified xsi:type="dcterms:W3CDTF">2020-12-24T12:13:11Z</dcterms:modified>
</cp:coreProperties>
</file>