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134-FF0C-4BD5-A8E9-43F8DBD53B13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693A-2119-4645-B3F0-425117380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07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134-FF0C-4BD5-A8E9-43F8DBD53B13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693A-2119-4645-B3F0-425117380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5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134-FF0C-4BD5-A8E9-43F8DBD53B13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693A-2119-4645-B3F0-425117380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28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134-FF0C-4BD5-A8E9-43F8DBD53B13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693A-2119-4645-B3F0-425117380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27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134-FF0C-4BD5-A8E9-43F8DBD53B13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693A-2119-4645-B3F0-425117380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40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134-FF0C-4BD5-A8E9-43F8DBD53B13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693A-2119-4645-B3F0-425117380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39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134-FF0C-4BD5-A8E9-43F8DBD53B13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693A-2119-4645-B3F0-425117380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27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134-FF0C-4BD5-A8E9-43F8DBD53B13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693A-2119-4645-B3F0-425117380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214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134-FF0C-4BD5-A8E9-43F8DBD53B13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693A-2119-4645-B3F0-425117380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03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134-FF0C-4BD5-A8E9-43F8DBD53B13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693A-2119-4645-B3F0-425117380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134-FF0C-4BD5-A8E9-43F8DBD53B13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693A-2119-4645-B3F0-425117380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42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F6134-FF0C-4BD5-A8E9-43F8DBD53B13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693A-2119-4645-B3F0-425117380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5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261258"/>
            <a:ext cx="11611429" cy="64878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3371" y="2859314"/>
            <a:ext cx="4711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осень….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8058" y="5257800"/>
            <a:ext cx="2830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воспитатель Коновалова Е.Л. д/сад № 42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0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8" y="159657"/>
            <a:ext cx="11437256" cy="6473371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2" y="1016000"/>
            <a:ext cx="4426858" cy="46445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20231" y="2525486"/>
            <a:ext cx="51670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Вот и кончилось лето. Осень идет. Не совсем еще слышно. Это только начало. Постепенно желтеет листва, и не так уже солнышко греет. Вот и все, настают холода- в декабре уж задуют метели.   (автор педагог МДОУ-42 Коновалова Евгения Леонидовна. г. Комсомольск-на-Амуре).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59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" y="174171"/>
            <a:ext cx="11713028" cy="6487886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3" y="725714"/>
            <a:ext cx="6763657" cy="52686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0629" y="3193143"/>
            <a:ext cx="3135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Осень-это весело!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29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159657"/>
            <a:ext cx="11771085" cy="640079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6" y="449943"/>
            <a:ext cx="7271657" cy="57911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66744" y="2786743"/>
            <a:ext cx="3831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Осень в золотой косынке приглашает нас гулять, шлепать весело по лужам и листочки собирать…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254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4" y="232229"/>
            <a:ext cx="11611429" cy="6473371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6" y="725714"/>
            <a:ext cx="4586514" cy="58492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04000" y="1988457"/>
            <a:ext cx="4339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 осень золотая-поклон вам мой друзья! Давно уже мечтаю о встречи с вами я. Вы любите когда я прихожу….Я красоту повсюду навожу… (В образе, праздник осени).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31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333829"/>
            <a:ext cx="11263085" cy="63137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856342"/>
            <a:ext cx="4862285" cy="5515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7257" y="2481943"/>
            <a:ext cx="375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Мои помощницы- </a:t>
            </a:r>
            <a:r>
              <a:rPr lang="ru-RU" dirty="0" err="1" smtClean="0"/>
              <a:t>Сентябринка</a:t>
            </a:r>
            <a:r>
              <a:rPr lang="ru-RU" dirty="0" smtClean="0"/>
              <a:t>. </a:t>
            </a:r>
            <a:r>
              <a:rPr lang="ru-RU" dirty="0" err="1" smtClean="0"/>
              <a:t>Октябринка</a:t>
            </a:r>
            <a:r>
              <a:rPr lang="ru-RU" dirty="0" smtClean="0"/>
              <a:t>. И </a:t>
            </a:r>
            <a:r>
              <a:rPr lang="ru-RU" dirty="0" err="1" smtClean="0"/>
              <a:t>Ноябринка</a:t>
            </a:r>
            <a:r>
              <a:rPr lang="ru-RU" dirty="0" smtClean="0"/>
              <a:t>. (было весело на нашем празднике).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133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304800"/>
            <a:ext cx="11495314" cy="6348073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572" y="1611086"/>
            <a:ext cx="4905828" cy="38898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35371" y="1400629"/>
            <a:ext cx="4673600" cy="4078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3201" y="2278743"/>
            <a:ext cx="182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Осеннее дерево из сухих листочков: работа выполнена Полина Г. И Никита З.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023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145143"/>
            <a:ext cx="11611428" cy="6531427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313" y="1364345"/>
            <a:ext cx="4818745" cy="43833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1825" y="1589317"/>
            <a:ext cx="4818748" cy="3933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5429" y="2293257"/>
            <a:ext cx="19884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«Ежик»-работа выполнена из арбузных семечек, крупы, природный материал. Выполнена работа: Милана З и Данил М.(средняя группа).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36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2229"/>
            <a:ext cx="11350171" cy="6415313"/>
          </a:xfrm>
        </p:spPr>
      </p:pic>
      <p:sp>
        <p:nvSpPr>
          <p:cNvPr id="5" name="TextBox 4"/>
          <p:cNvSpPr txBox="1"/>
          <p:nvPr/>
        </p:nvSpPr>
        <p:spPr>
          <a:xfrm>
            <a:off x="3541486" y="2409371"/>
            <a:ext cx="5834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5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178</Words>
  <Application>Microsoft Office PowerPoint</Application>
  <PresentationFormat>Широкоэкранный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Евгения</cp:lastModifiedBy>
  <cp:revision>12</cp:revision>
  <dcterms:created xsi:type="dcterms:W3CDTF">2020-09-23T10:07:24Z</dcterms:created>
  <dcterms:modified xsi:type="dcterms:W3CDTF">2020-09-28T13:38:16Z</dcterms:modified>
</cp:coreProperties>
</file>