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2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9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3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8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3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3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9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681F-0A2F-4808-8E45-9C76FCA02BE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56918-A4F9-47B3-B188-24E7E27F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1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75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5771" y="1567544"/>
            <a:ext cx="3178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Исчезнувших-не вернуть, но можно сохранить что осталось.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919502"/>
            <a:ext cx="4542971" cy="3771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543" y="5734562"/>
            <a:ext cx="521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Презентацию выполнила педагог детского сада № 42 Коновалова Евгения Леонидовна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23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74171"/>
            <a:ext cx="11713029" cy="6473371"/>
          </a:xfrm>
        </p:spPr>
      </p:pic>
      <p:sp>
        <p:nvSpPr>
          <p:cNvPr id="5" name="TextBox 4"/>
          <p:cNvSpPr txBox="1"/>
          <p:nvPr/>
        </p:nvSpPr>
        <p:spPr>
          <a:xfrm>
            <a:off x="3178629" y="2598057"/>
            <a:ext cx="5313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5143"/>
            <a:ext cx="11872686" cy="65604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1393371"/>
            <a:ext cx="6284686" cy="5210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5086" y="1074057"/>
            <a:ext cx="34253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одна из проблем вымирания амурского тигра-это вырубка леса, лес дом для тигра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3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2" y="365125"/>
            <a:ext cx="11756571" cy="6487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7487"/>
            <a:ext cx="5983514" cy="4557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6286" y="1690688"/>
            <a:ext cx="24275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причина-лесные пожары, чаще всего по вине человека.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0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65125"/>
            <a:ext cx="11916229" cy="63404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4971"/>
            <a:ext cx="8244114" cy="48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59657"/>
            <a:ext cx="11771086" cy="65314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653143"/>
            <a:ext cx="8621486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30629"/>
            <a:ext cx="11654971" cy="660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569" y="2772231"/>
            <a:ext cx="3817261" cy="3585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3425" y="2010232"/>
            <a:ext cx="3817264" cy="5109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1715" y="1190171"/>
            <a:ext cx="2699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нашей газеты участие принимали дети средней группы детского сада № 42.Артур В. Гоша Р.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8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45143"/>
            <a:ext cx="11930743" cy="6545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1368" y="1625605"/>
            <a:ext cx="5254173" cy="4470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474" y="1966688"/>
            <a:ext cx="5355776" cy="368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8744" y="1690688"/>
            <a:ext cx="2064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наши девочки Вика Л. и Злата С. Нарисовали рисунки с изображением тигра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6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61256"/>
            <a:ext cx="11756571" cy="63572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0638"/>
            <a:ext cx="8215086" cy="4509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43" y="1074057"/>
            <a:ext cx="787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Наша стен-газета в защиту Амурского тигра.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467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714"/>
            <a:ext cx="11495314" cy="64443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4686"/>
            <a:ext cx="7068457" cy="5312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1457" y="1480457"/>
            <a:ext cx="28774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Остановись человек-не губи живое!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93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8</cp:revision>
  <dcterms:created xsi:type="dcterms:W3CDTF">2020-10-05T16:46:59Z</dcterms:created>
  <dcterms:modified xsi:type="dcterms:W3CDTF">2020-10-12T09:35:31Z</dcterms:modified>
</cp:coreProperties>
</file>