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4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62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99258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697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3492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67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22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0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22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00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40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548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37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24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39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90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8EF81-D253-4176-BCFB-85C7C413F9B8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88F701-C93F-45EB-9325-E7DEFB265D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42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68" y="145142"/>
            <a:ext cx="10268663" cy="51235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39886" y="6139543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Кот </a:t>
            </a:r>
            <a:r>
              <a:rPr lang="ru-RU" dirty="0" err="1" smtClean="0"/>
              <a:t>Баюн</a:t>
            </a:r>
            <a:r>
              <a:rPr lang="ru-RU" dirty="0" smtClean="0"/>
              <a:t>, Дед Мороз и Баба </a:t>
            </a:r>
            <a:r>
              <a:rPr lang="ru-RU" dirty="0" err="1" smtClean="0"/>
              <a:t>Ега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66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30" y="711200"/>
            <a:ext cx="5894528" cy="5330825"/>
          </a:xfrm>
        </p:spPr>
      </p:pic>
      <p:sp>
        <p:nvSpPr>
          <p:cNvPr id="5" name="TextBox 4"/>
          <p:cNvSpPr txBox="1"/>
          <p:nvPr/>
        </p:nvSpPr>
        <p:spPr>
          <a:xfrm>
            <a:off x="7329715" y="1843314"/>
            <a:ext cx="4049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Я Осень золотая-поклон вам мой друзья, давно уже мечтаю о встрече с вами 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64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14" y="537030"/>
            <a:ext cx="5138759" cy="6320970"/>
          </a:xfrm>
        </p:spPr>
      </p:pic>
      <p:sp>
        <p:nvSpPr>
          <p:cNvPr id="8" name="TextBox 7"/>
          <p:cNvSpPr txBox="1"/>
          <p:nvPr/>
        </p:nvSpPr>
        <p:spPr>
          <a:xfrm>
            <a:off x="7242629" y="2061029"/>
            <a:ext cx="3062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 снова в образе: лисичка-сестричка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42188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30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1</cp:revision>
  <dcterms:created xsi:type="dcterms:W3CDTF">2020-10-14T08:44:35Z</dcterms:created>
  <dcterms:modified xsi:type="dcterms:W3CDTF">2020-10-14T08:52:30Z</dcterms:modified>
</cp:coreProperties>
</file>