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1D8-A983-4D88-85F0-5E355F06E13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8A61-8020-4518-A09D-C5512E322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7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1D8-A983-4D88-85F0-5E355F06E13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8A61-8020-4518-A09D-C5512E322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2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1D8-A983-4D88-85F0-5E355F06E13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8A61-8020-4518-A09D-C5512E322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6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1D8-A983-4D88-85F0-5E355F06E13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8A61-8020-4518-A09D-C5512E322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1D8-A983-4D88-85F0-5E355F06E13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8A61-8020-4518-A09D-C5512E322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0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1D8-A983-4D88-85F0-5E355F06E13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8A61-8020-4518-A09D-C5512E322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1D8-A983-4D88-85F0-5E355F06E13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8A61-8020-4518-A09D-C5512E322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7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1D8-A983-4D88-85F0-5E355F06E13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8A61-8020-4518-A09D-C5512E322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3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1D8-A983-4D88-85F0-5E355F06E13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8A61-8020-4518-A09D-C5512E322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5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1D8-A983-4D88-85F0-5E355F06E13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8A61-8020-4518-A09D-C5512E322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1D8-A983-4D88-85F0-5E355F06E13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8A61-8020-4518-A09D-C5512E322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1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4F1D8-A983-4D88-85F0-5E355F06E135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88A61-8020-4518-A09D-C5512E322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ppt-backgrounds.net/thumbs/flower-slides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FF0000"/>
                </a:solidFill>
              </a:rPr>
              <a:t>Кожлянская</a:t>
            </a:r>
            <a:r>
              <a:rPr lang="ru-RU" dirty="0" smtClean="0">
                <a:solidFill>
                  <a:srgbClr val="FF0000"/>
                </a:solidFill>
              </a:rPr>
              <a:t> глиняная игрушка </a:t>
            </a:r>
            <a:r>
              <a:rPr lang="ru-RU" dirty="0" smtClean="0">
                <a:solidFill>
                  <a:srgbClr val="0070C0"/>
                </a:solidFill>
              </a:rPr>
              <a:t>как способ приобщения детей к истокам русской народной культуры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ww.ppt-backgrounds.net/thumbs/flower-slides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2" y="1556792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241443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gkm.kursk-museum.ru/wp-content/uploads/sites/3/2018/08/C09666-1024x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837"/>
            <a:ext cx="9468544" cy="69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4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www.ppt-backgrounds.net/thumbs/flower-slides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16016" y="1052736"/>
            <a:ext cx="3970784" cy="194421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+mn-lt"/>
              </a:rPr>
              <a:t>А нашей группе дети научились лепить из глины игрушку-свистульку, узнали  ее секрет</a:t>
            </a:r>
            <a:endParaRPr lang="ru-RU" sz="2800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2" y="1600200"/>
            <a:ext cx="3392396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99" y="306896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9355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www.ppt-backgrounds.net/thumbs/flower-slides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3" y="1914525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452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76978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www.ppt-backgrounds.net/thumbs/flower-slides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5112568" cy="3888432"/>
          </a:xfrm>
        </p:spPr>
      </p:pic>
    </p:spTree>
    <p:extLst>
      <p:ext uri="{BB962C8B-B14F-4D97-AF65-F5344CB8AC3E}">
        <p14:creationId xmlns:p14="http://schemas.microsoft.com/office/powerpoint/2010/main" val="38150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www.ppt-backgrounds.net/thumbs/flower-slides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6561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 потом дети превратились в  художников и раскрасили игрушки разноцветными узорами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074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www.ppt-backgrounds.net/thumbs/flower-slides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38221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www.ppt-backgrounds.net/thumbs/flower-slides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3681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Вот такие у нас получились игрушки-свистульки!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94" y="242088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702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www.ppt-backgrounds.net/thumbs/flower-slides-p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 потом всем на радость дети представили свои народные игрушки на ярмарке!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90074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44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Кожлянская глиняная игрушка как способ приобщения детей к истокам русской народной культуры</vt:lpstr>
      <vt:lpstr>Презентация PowerPoint</vt:lpstr>
      <vt:lpstr>А нашей группе дети научились лепить из глины игрушку-свистульку, узнали  ее секрет</vt:lpstr>
      <vt:lpstr>Презентация PowerPoint</vt:lpstr>
      <vt:lpstr>Презентация PowerPoint</vt:lpstr>
      <vt:lpstr>А потом дети превратились в  художников и раскрасили игрушки разноцветными узорами</vt:lpstr>
      <vt:lpstr>Презентация PowerPoint</vt:lpstr>
      <vt:lpstr>Вот такие у нас получились игрушки-свистульки!</vt:lpstr>
      <vt:lpstr>А потом всем на радость дети представили свои народные игрушки на ярмарке!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Кожлянская глиняная игрушка как способ приобщения детей к истокам русской народной культуры</dc:title>
  <dc:creator>1226761</dc:creator>
  <cp:lastModifiedBy>1226761</cp:lastModifiedBy>
  <cp:revision>3</cp:revision>
  <dcterms:created xsi:type="dcterms:W3CDTF">2020-10-30T15:58:33Z</dcterms:created>
  <dcterms:modified xsi:type="dcterms:W3CDTF">2020-10-30T16:29:32Z</dcterms:modified>
</cp:coreProperties>
</file>