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57" r:id="rId5"/>
    <p:sldId id="259" r:id="rId6"/>
    <p:sldId id="260" r:id="rId7"/>
    <p:sldId id="262" r:id="rId8"/>
    <p:sldId id="263" r:id="rId9"/>
    <p:sldId id="270" r:id="rId10"/>
    <p:sldId id="276" r:id="rId11"/>
    <p:sldId id="264" r:id="rId12"/>
    <p:sldId id="269" r:id="rId13"/>
    <p:sldId id="277" r:id="rId14"/>
    <p:sldId id="278" r:id="rId15"/>
    <p:sldId id="265" r:id="rId16"/>
    <p:sldId id="271" r:id="rId17"/>
    <p:sldId id="266" r:id="rId18"/>
    <p:sldId id="272" r:id="rId19"/>
    <p:sldId id="280" r:id="rId20"/>
    <p:sldId id="279" r:id="rId21"/>
    <p:sldId id="267" r:id="rId22"/>
    <p:sldId id="281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1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91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2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55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56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5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66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rgbClr val="00B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65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рина\Desktop\63145950_1282676550_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0"/>
            <a:ext cx="9073008" cy="688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682E9-9820-4CD3-87C5-4A261B178A1C}"/>
              </a:ext>
            </a:extLst>
          </p:cNvPr>
          <p:cNvSpPr txBox="1"/>
          <p:nvPr/>
        </p:nvSpPr>
        <p:spPr>
          <a:xfrm>
            <a:off x="1619672" y="1377225"/>
            <a:ext cx="619268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Мастер-класс на тему: 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</a:rPr>
              <a:t>«Создание игр из бросового материала, как способ поддержки детской инициативы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</a:rPr>
              <a:t>дошкольников»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4BAAD-227D-49B8-BCE3-00DC2038E4AB}"/>
              </a:ext>
            </a:extLst>
          </p:cNvPr>
          <p:cNvSpPr txBox="1"/>
          <p:nvPr/>
        </p:nvSpPr>
        <p:spPr>
          <a:xfrm>
            <a:off x="3995936" y="629340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г. Камышин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446DC8-ECC8-47E2-B642-F68C77CD3A89}"/>
              </a:ext>
            </a:extLst>
          </p:cNvPr>
          <p:cNvSpPr txBox="1"/>
          <p:nvPr/>
        </p:nvSpPr>
        <p:spPr>
          <a:xfrm>
            <a:off x="6156176" y="4221088"/>
            <a:ext cx="208823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00B050"/>
                </a:solidFill>
              </a:rPr>
              <a:t>Выполнила:</a:t>
            </a:r>
          </a:p>
          <a:p>
            <a:pPr algn="r"/>
            <a:r>
              <a:rPr lang="ru-RU" sz="2000" b="1" dirty="0">
                <a:solidFill>
                  <a:srgbClr val="00B050"/>
                </a:solidFill>
              </a:rPr>
              <a:t> воспитатель </a:t>
            </a:r>
          </a:p>
          <a:p>
            <a:pPr algn="r"/>
            <a:r>
              <a:rPr lang="ru-RU" sz="2000" b="1" dirty="0">
                <a:solidFill>
                  <a:srgbClr val="00B050"/>
                </a:solidFill>
              </a:rPr>
              <a:t>МБДОУ </a:t>
            </a:r>
            <a:r>
              <a:rPr lang="ru-RU" sz="2000" b="1" dirty="0" err="1">
                <a:solidFill>
                  <a:srgbClr val="00B050"/>
                </a:solidFill>
              </a:rPr>
              <a:t>Дс</a:t>
            </a:r>
            <a:r>
              <a:rPr lang="ru-RU" sz="2000" b="1" dirty="0">
                <a:solidFill>
                  <a:srgbClr val="00B050"/>
                </a:solidFill>
              </a:rPr>
              <a:t> №1</a:t>
            </a:r>
          </a:p>
          <a:p>
            <a:pPr algn="r"/>
            <a:r>
              <a:rPr lang="ru-RU" sz="2000" b="1" dirty="0">
                <a:solidFill>
                  <a:srgbClr val="00B050"/>
                </a:solidFill>
              </a:rPr>
              <a:t> Стрельцова Л.П.</a:t>
            </a:r>
          </a:p>
        </p:txBody>
      </p:sp>
    </p:spTree>
    <p:extLst>
      <p:ext uri="{BB962C8B-B14F-4D97-AF65-F5344CB8AC3E}">
        <p14:creationId xmlns:p14="http://schemas.microsoft.com/office/powerpoint/2010/main" val="32133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400D41-75CF-4063-BDB3-37A2FA175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88840"/>
            <a:ext cx="6768752" cy="4664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89DE57-1256-4A40-8882-21328BF276AE}"/>
              </a:ext>
            </a:extLst>
          </p:cNvPr>
          <p:cNvSpPr txBox="1"/>
          <p:nvPr/>
        </p:nvSpPr>
        <p:spPr>
          <a:xfrm>
            <a:off x="1163013" y="332656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Данную игру использовали для заданий: </a:t>
            </a:r>
            <a:br>
              <a:rPr lang="ru-RU" sz="2400" dirty="0"/>
            </a:br>
            <a:r>
              <a:rPr lang="ru-RU" sz="2400" dirty="0"/>
              <a:t>- Назови самый низкий дом (высокий)?</a:t>
            </a:r>
            <a:br>
              <a:rPr lang="ru-RU" sz="2400" dirty="0"/>
            </a:br>
            <a:r>
              <a:rPr lang="ru-RU" sz="2400" dirty="0"/>
              <a:t>-Какой по счету зеленый( желтый) дом?</a:t>
            </a:r>
            <a:br>
              <a:rPr lang="ru-RU" sz="2400" dirty="0"/>
            </a:br>
            <a:r>
              <a:rPr lang="ru-RU" sz="2400" dirty="0"/>
              <a:t>-Какой дом стоит между красным и синим домом? и т.д.</a:t>
            </a:r>
          </a:p>
        </p:txBody>
      </p:sp>
    </p:spTree>
    <p:extLst>
      <p:ext uri="{BB962C8B-B14F-4D97-AF65-F5344CB8AC3E}">
        <p14:creationId xmlns:p14="http://schemas.microsoft.com/office/powerpoint/2010/main" val="28860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4365104"/>
            <a:ext cx="7704856" cy="223224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dirty="0"/>
              <a:t>Игра </a:t>
            </a:r>
            <a:r>
              <a:rPr lang="ru-RU" sz="2400" b="1" dirty="0"/>
              <a:t>«Весёлые зайчики»</a:t>
            </a:r>
            <a:r>
              <a:rPr lang="ru-RU" sz="2400" dirty="0"/>
              <a:t> научила детей работать сообща, строго соблюдать правила игры, быть внимательными. Ребята закрепили навыки счёта. Научились соотносить количество числовых точек на карточке с числом на кубике. Для данной игры дети сами  выбирают различный материал, чтобы закрыть нужный квадрат: каштаны, камни, стеклышки, геометрические фигуры.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2868E3-8815-49F9-823A-D8FE4F54B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2778"/>
            <a:ext cx="2265998" cy="40050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A10534-FEE1-4096-ACDF-2C0E4C3112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5" y="265650"/>
            <a:ext cx="2893829" cy="38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9FD50C7-6960-43FC-97D7-06DA05720C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" y="49406"/>
            <a:ext cx="3024336" cy="320208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EE189BE-6FA7-4895-B250-209E0B5746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99" y="54545"/>
            <a:ext cx="2824529" cy="3486152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D3BC8F-0AE2-438E-90D1-321BCAB53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53" y="3559561"/>
            <a:ext cx="3539957" cy="32107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3BFF8ED-D45E-4AA8-B7E1-D6932866A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4" y="3230848"/>
            <a:ext cx="4018785" cy="35394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2ACD67-5A63-49CE-9687-A26CA07396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83" y="73003"/>
            <a:ext cx="2828433" cy="34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548680"/>
            <a:ext cx="6912768" cy="460851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Закрепляем счёт играя в игру </a:t>
            </a:r>
            <a:r>
              <a:rPr lang="ru-RU" b="1" dirty="0"/>
              <a:t>«Парочки»</a:t>
            </a:r>
            <a:r>
              <a:rPr lang="ru-RU" dirty="0"/>
              <a:t>. </a:t>
            </a:r>
          </a:p>
          <a:p>
            <a:pPr marL="0" indent="0" algn="ctr">
              <a:buNone/>
            </a:pPr>
            <a:r>
              <a:rPr lang="ru-RU" dirty="0"/>
              <a:t>Цель : соотносить количество точек с цифрами, расположенных в разных положениях. Закрепление счёта в пределах 5. Развивать пространственные соотношения (точки в рядах должны быть в разном расположении). Совершенствовать усидчивость, доводить дело до конца. В эту игру можно играть как одному, так и в паре. Игра предназначена для детей дошкольного возраста, которая  легко научит соотносить количество точек с цифрами, закрепить счёт в пределах 5. </a:t>
            </a:r>
          </a:p>
          <a:p>
            <a:pPr marL="0" indent="0" algn="ctr">
              <a:buNone/>
            </a:pPr>
            <a:r>
              <a:rPr lang="ru-RU" dirty="0"/>
              <a:t>Ребята проявляют инициативу , фантазируют придумывают свои правила и варианты игры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41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lideo_editor_66334fd530be4981910d84f4c2ca72c3">
            <a:hlinkClick r:id="" action="ppaction://media"/>
            <a:extLst>
              <a:ext uri="{FF2B5EF4-FFF2-40B4-BE49-F238E27FC236}">
                <a16:creationId xmlns:a16="http://schemas.microsoft.com/office/drawing/2014/main" id="{1DA43F8F-66B9-4046-991C-283D713DED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11" y="692696"/>
            <a:ext cx="8839177" cy="4968552"/>
          </a:xfrm>
        </p:spPr>
      </p:pic>
    </p:spTree>
    <p:extLst>
      <p:ext uri="{BB962C8B-B14F-4D97-AF65-F5344CB8AC3E}">
        <p14:creationId xmlns:p14="http://schemas.microsoft.com/office/powerpoint/2010/main" val="52138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548680"/>
            <a:ext cx="6336704" cy="532859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 Игра </a:t>
            </a:r>
            <a:r>
              <a:rPr lang="ru-RU" b="1" dirty="0"/>
              <a:t>«Посчитай и подбери» </a:t>
            </a:r>
            <a:r>
              <a:rPr lang="ru-RU" dirty="0"/>
              <a:t>изготовлена из картонных втулок и коробки. Она помогла формированию у детей абстрактного мышления и логики, совершенствованию внимания. Совместная работа над игрой усилила интерес к ней, вызвала чувство собственной значимости и у  ребят была  воспитана самостоятельность и инициативность.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7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41D786BD-47A3-48BF-8B40-6E0855A355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 r="8782" b="18859"/>
          <a:stretch/>
        </p:blipFill>
        <p:spPr>
          <a:xfrm>
            <a:off x="107504" y="548679"/>
            <a:ext cx="3096344" cy="324036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AAD061-AD70-49CE-839C-FFBACC276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0" b="38450"/>
          <a:stretch/>
        </p:blipFill>
        <p:spPr>
          <a:xfrm>
            <a:off x="3635896" y="332656"/>
            <a:ext cx="5164038" cy="422108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5C247F4-2BD8-4651-9D39-14B602420B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904" b="31820"/>
          <a:stretch/>
        </p:blipFill>
        <p:spPr>
          <a:xfrm>
            <a:off x="2455015" y="3573016"/>
            <a:ext cx="3024336" cy="3085801"/>
          </a:xfrm>
        </p:spPr>
      </p:pic>
    </p:spTree>
    <p:extLst>
      <p:ext uri="{BB962C8B-B14F-4D97-AF65-F5344CB8AC3E}">
        <p14:creationId xmlns:p14="http://schemas.microsoft.com/office/powerpoint/2010/main" val="30548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/>
              <a:t>Работая над созданием игры </a:t>
            </a:r>
            <a:r>
              <a:rPr lang="ru-RU" b="1" dirty="0"/>
              <a:t>«Числовые лучики» </a:t>
            </a:r>
            <a:r>
              <a:rPr lang="ru-RU" dirty="0"/>
              <a:t>дети познакомились с правилами игры, старались сделать её эстетической, аккуратно приклеивали лучики. Во время игры нужно было применить  полученные практические навыки вырезывания. С помощью кубика определяли, какую цифру на лучике необходимо отрезать.</a:t>
            </a:r>
          </a:p>
          <a:p>
            <a:pPr algn="ctr"/>
            <a:r>
              <a:rPr lang="ru-RU" dirty="0"/>
              <a:t>  Эта игра способствовала обогащению знаний через практические виды деятельности: сравнение, преобразование, воссоздание, счёт. А также дети проявили инициативу, предложив второй вариант игры самостоятельно. Лучики  получились и с одинаковыми цифрами и с разными. </a:t>
            </a:r>
          </a:p>
        </p:txBody>
      </p:sp>
    </p:spTree>
    <p:extLst>
      <p:ext uri="{BB962C8B-B14F-4D97-AF65-F5344CB8AC3E}">
        <p14:creationId xmlns:p14="http://schemas.microsoft.com/office/powerpoint/2010/main" val="410737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2C2EEF-D44C-46E2-A585-B8FE235C7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738332" cy="62373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84C566-0C9F-4E2F-8358-D2EE97EF3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87" y="188641"/>
            <a:ext cx="2738332" cy="623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79E372-D0B9-4527-A8F0-6F30CDC3083D}"/>
              </a:ext>
            </a:extLst>
          </p:cNvPr>
          <p:cNvSpPr txBox="1"/>
          <p:nvPr/>
        </p:nvSpPr>
        <p:spPr>
          <a:xfrm>
            <a:off x="251520" y="404664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Театрально - игровая деятельность и мир сказки является ярким эмоциональным средством, воздействующим на воображение ребёнка словом, действием. Она доставляет детям большое удовольствие, приносит много радости. Однако, нельзя рассматривать спектакль, только, как развлечение. Восприятие кукольного спектакля - сложный психологический процесс, который формирует и умственные способности детей – развивает память, речь, усиливает навыки элементарных математических способностей. 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F19E1C-5253-439C-A496-079D311D5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0" r="12847"/>
          <a:stretch/>
        </p:blipFill>
        <p:spPr>
          <a:xfrm>
            <a:off x="1907704" y="3820984"/>
            <a:ext cx="4824536" cy="301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«Создание игр из бросового материала, как способ поддержки детской инициативы</a:t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дошкольников»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8229F6D-07AD-44C2-9270-AA2FC97F2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" y="1628800"/>
            <a:ext cx="8840941" cy="4710563"/>
          </a:xfrm>
        </p:spPr>
      </p:pic>
    </p:spTree>
    <p:extLst>
      <p:ext uri="{BB962C8B-B14F-4D97-AF65-F5344CB8AC3E}">
        <p14:creationId xmlns:p14="http://schemas.microsoft.com/office/powerpoint/2010/main" val="36838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7852590" cy="550547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В ходе беседы «Числа в Сказках» дети выяснили, что самое распространенное число, которое встречается в сказках – «три».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Развивающая предметно-пространственная среда нашей группы пополнилась игрой  </a:t>
            </a:r>
            <a:r>
              <a:rPr lang="ru-RU" sz="2400" b="1" dirty="0"/>
              <a:t>«Сказочка- </a:t>
            </a:r>
            <a:r>
              <a:rPr lang="ru-RU" sz="2400" b="1" dirty="0" err="1"/>
              <a:t>игралочка</a:t>
            </a:r>
            <a:r>
              <a:rPr lang="ru-RU" sz="2400" b="1" dirty="0"/>
              <a:t>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/>
              <a:t> </a:t>
            </a:r>
            <a:r>
              <a:rPr lang="ru-RU" sz="2400" dirty="0"/>
              <a:t>по сказке « Три поросенка»</a:t>
            </a:r>
          </a:p>
          <a:p>
            <a:pPr marL="0" indent="0" algn="ctr">
              <a:buNone/>
            </a:pPr>
            <a:endParaRPr lang="ru-RU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781D09-780D-4A48-A052-A1787F475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t="3885" r="9373" b="-606"/>
          <a:stretch/>
        </p:blipFill>
        <p:spPr>
          <a:xfrm>
            <a:off x="675924" y="2636912"/>
            <a:ext cx="7792151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9A39B9-28CD-41FA-B033-D89E317F8204}"/>
              </a:ext>
            </a:extLst>
          </p:cNvPr>
          <p:cNvSpPr txBox="1"/>
          <p:nvPr/>
        </p:nvSpPr>
        <p:spPr>
          <a:xfrm>
            <a:off x="611560" y="404664"/>
            <a:ext cx="7920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Дети принимали активное участие в создании героев сказки и декораций. Используя элементы драматизации, были закреплены элементарные математические представления о числах (закреплен количественный счет в пределах пяти), геометрических фигурах, о сравнении двух предметов по величине ( длине, ширине, высоте), обозначении  результата сравнения соответствующими словами: длинный- короткий, широкий -узкий, высокий- низкий 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5B33EC-9542-4146-B6EE-10E905139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r="25879" b="-9861"/>
          <a:stretch/>
        </p:blipFill>
        <p:spPr>
          <a:xfrm>
            <a:off x="62207" y="3820984"/>
            <a:ext cx="3930089" cy="32129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20527A-7B24-4998-A2CA-A0C87B3DFE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t="-99" r="15791" b="2613"/>
          <a:stretch/>
        </p:blipFill>
        <p:spPr>
          <a:xfrm>
            <a:off x="4165133" y="3811586"/>
            <a:ext cx="4540144" cy="292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254" y="836712"/>
            <a:ext cx="7776864" cy="4929411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Полученный результат</a:t>
            </a:r>
            <a:r>
              <a:rPr lang="ru-RU" dirty="0"/>
              <a:t>:  развитие математических представлений и понятий у детей пятого года жизни через режимные моменты помогло детям освоить и закрепить математические знания,  полученные на занятиях. В работу были включены различные виды деятельности, что способствовало лучшему формированию и закреплению математических представлений и понятий.  Формирование элементарных математических представлений способствовало формированию абстрактного мышления и логики, совершенствованию внимания, памяти и речи, что поможет  ребёнку активно познавать и осваивать окружающий мир.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00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5835A-6F80-4EB6-94C6-A4E784063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201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628800"/>
            <a:ext cx="59766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Проблема:</a:t>
            </a:r>
            <a:r>
              <a:rPr lang="ru-RU" sz="2400" dirty="0"/>
              <a:t> изучение математики — неотъемлемая часть образовательного процесса. Стремительное развитие науки и техники в большом количестве отраслей — от строительства зданий до освоения космоса — требует от современного человека соответствующих знаний. Поэтому первые шаги в этом направлении ребёнок делает ещё в детском саду</a:t>
            </a:r>
          </a:p>
        </p:txBody>
      </p:sp>
    </p:spTree>
    <p:extLst>
      <p:ext uri="{BB962C8B-B14F-4D97-AF65-F5344CB8AC3E}">
        <p14:creationId xmlns:p14="http://schemas.microsoft.com/office/powerpoint/2010/main" val="121486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412776"/>
            <a:ext cx="58326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Актуальность: </a:t>
            </a:r>
            <a:r>
              <a:rPr lang="ru-RU" sz="2400" dirty="0"/>
              <a:t>важное место в изучении детьми математических представлений являются режимные моменты, особенно для детей пятого года жизни, когда они только начинают знакомиться с математикой. Формировать, развивать и закреплять математические представления детей можно во время игры, умывания, приема пищи, прогулки.</a:t>
            </a:r>
          </a:p>
        </p:txBody>
      </p:sp>
    </p:spTree>
    <p:extLst>
      <p:ext uri="{BB962C8B-B14F-4D97-AF65-F5344CB8AC3E}">
        <p14:creationId xmlns:p14="http://schemas.microsoft.com/office/powerpoint/2010/main" val="38779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166018"/>
            <a:ext cx="6717432" cy="4525963"/>
          </a:xfrm>
        </p:spPr>
        <p:txBody>
          <a:bodyPr/>
          <a:lstStyle/>
          <a:p>
            <a:pPr algn="ctr"/>
            <a:r>
              <a:rPr lang="ru-RU" sz="2400" b="1" dirty="0"/>
              <a:t>Цель</a:t>
            </a:r>
            <a:r>
              <a:rPr lang="ru-RU" sz="2400" dirty="0"/>
              <a:t>: сформировать у детей интерес к занятиям по ФЭМП через использование технологии моделирования , сделать занятия увлекательными при освоении нового материала и повтора пройденного во время продуктивной деятельности, в самостоятельной деятельности детей, образовательной деятельности.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767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548680"/>
            <a:ext cx="77768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/>
              <a:t>Исходя из цели нами были выдвинуты следующие </a:t>
            </a:r>
            <a:r>
              <a:rPr lang="ru-RU" sz="2400" b="1" u="sng" dirty="0"/>
              <a:t>задачи:</a:t>
            </a:r>
            <a:endParaRPr lang="ru-RU" sz="2400" u="sng" dirty="0"/>
          </a:p>
          <a:p>
            <a:pPr algn="ctr"/>
            <a:r>
              <a:rPr lang="ru-RU" sz="2400" b="1" dirty="0"/>
              <a:t>образовательные:</a:t>
            </a:r>
            <a:r>
              <a:rPr lang="ru-RU" sz="2400" dirty="0"/>
              <a:t> способствовать проявлению и становлению интереса к познанию, выявлению закономерностей, связей и зависимостей предметов и явлений окружающего мира;</a:t>
            </a:r>
          </a:p>
          <a:p>
            <a:pPr algn="ctr"/>
            <a:r>
              <a:rPr lang="ru-RU" sz="2400" dirty="0"/>
              <a:t> обогащать знания через практические виды деятельности, доступные ребёнку: сравнение, преобразование, воссоздание, счёт, измерение, вычисления, моделирование и др. </a:t>
            </a:r>
          </a:p>
          <a:p>
            <a:pPr algn="ctr"/>
            <a:r>
              <a:rPr lang="ru-RU" sz="2400" b="1" dirty="0"/>
              <a:t>Развивающие</a:t>
            </a:r>
            <a:r>
              <a:rPr lang="ru-RU" sz="2400" dirty="0"/>
              <a:t>: развивать познавательные способности, логическое мышление, абстрактное мышление и логику, совершенствовать внимание, память и речь.  </a:t>
            </a:r>
            <a:r>
              <a:rPr lang="ru-RU" sz="2400" b="1" dirty="0"/>
              <a:t>Воспитательные: </a:t>
            </a:r>
            <a:r>
              <a:rPr lang="ru-RU" sz="2400" dirty="0"/>
              <a:t>воспитывать математические способности и интеллектуальную культуру ребят .</a:t>
            </a:r>
          </a:p>
        </p:txBody>
      </p:sp>
    </p:spTree>
    <p:extLst>
      <p:ext uri="{BB962C8B-B14F-4D97-AF65-F5344CB8AC3E}">
        <p14:creationId xmlns:p14="http://schemas.microsoft.com/office/powerpoint/2010/main" val="26723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/>
          <a:lstStyle/>
          <a:p>
            <a:r>
              <a:rPr lang="ru-RU" b="1" dirty="0"/>
              <a:t>Планируемый результат:</a:t>
            </a:r>
            <a:r>
              <a:rPr lang="ru-RU" dirty="0"/>
              <a:t> знакомство с важнейшими логическими операциями, формирование элементарного уровня математических представлений, изучение абстрактного понятия о числе, умение определять качественные признаки предметов и систематизация их по определённым свойствам. Воспитание самостоятельности и инициативности.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67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4440" y="116632"/>
            <a:ext cx="699512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Начиная работу,  мы создавали положительную мотивацию к ней. Дети, стали не просто наблюдателями изготовления игр, а непосредственно были привлечены к совместному их изготовлению из подручных материалов: картон, втулки, журналы, газеты.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16EFB1-406E-4A47-9786-072324146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91" y="2410445"/>
            <a:ext cx="706063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2C520-0AFB-4B3A-A443-91D205519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78" y="129395"/>
            <a:ext cx="7931224" cy="2376264"/>
          </a:xfrm>
        </p:spPr>
        <p:txBody>
          <a:bodyPr>
            <a:normAutofit/>
          </a:bodyPr>
          <a:lstStyle/>
          <a:p>
            <a:r>
              <a:rPr lang="ru-RU" sz="2400" dirty="0"/>
              <a:t>Так, работая над игрой </a:t>
            </a:r>
            <a:r>
              <a:rPr lang="ru-RU" sz="2400" b="1" dirty="0"/>
              <a:t>«Числовые домики»</a:t>
            </a:r>
            <a:r>
              <a:rPr lang="ru-RU" sz="2400" dirty="0"/>
              <a:t> охотно рисовали домики, крыши, при этом закрепляли их цвет, величину, самостоятельно находили и вырезали цифры. А когда работа над игрой была завершена, увидели некоторые ошибки и предлагали правильные варианты исправления.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FA7F106-6650-4BDE-B26E-7055B56431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36264"/>
            <a:ext cx="2088232" cy="475652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3467FE1-D6C7-4410-97AC-E033006B24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46" y="2036262"/>
            <a:ext cx="2088232" cy="475653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5D1371-CBD0-4CDB-A55A-1188A33BE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01" y="2505023"/>
            <a:ext cx="1854255" cy="422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4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Words>975</Words>
  <Application>Microsoft Office PowerPoint</Application>
  <PresentationFormat>Экран (4:3)</PresentationFormat>
  <Paragraphs>34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Arial Black</vt:lpstr>
      <vt:lpstr>Calibri</vt:lpstr>
      <vt:lpstr>Тема Office</vt:lpstr>
      <vt:lpstr>Презентация PowerPoint</vt:lpstr>
      <vt:lpstr>«Создание игр из бросового материала, как способ поддержки детской инициативы дошкольников»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Так, работая над игрой «Числовые домики» охотно рисовали домики, крыши, при этом закрепляли их цвет, величину, самостоятельно находили и вырезали цифры. А когда работа над игрой была завершена, увидели некоторые ошибки и предлагали правильные варианты исправления.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user</cp:lastModifiedBy>
  <cp:revision>59</cp:revision>
  <dcterms:created xsi:type="dcterms:W3CDTF">2015-10-14T18:01:35Z</dcterms:created>
  <dcterms:modified xsi:type="dcterms:W3CDTF">2024-05-01T15:39:09Z</dcterms:modified>
</cp:coreProperties>
</file>