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99" r:id="rId6"/>
    <p:sldId id="271" r:id="rId7"/>
    <p:sldId id="300" r:id="rId8"/>
    <p:sldId id="301" r:id="rId9"/>
    <p:sldId id="285" r:id="rId10"/>
    <p:sldId id="269" r:id="rId11"/>
    <p:sldId id="284" r:id="rId12"/>
    <p:sldId id="287" r:id="rId13"/>
    <p:sldId id="275" r:id="rId14"/>
    <p:sldId id="288" r:id="rId15"/>
    <p:sldId id="289" r:id="rId16"/>
    <p:sldId id="268" r:id="rId17"/>
    <p:sldId id="297" r:id="rId18"/>
    <p:sldId id="296" r:id="rId19"/>
    <p:sldId id="302" r:id="rId20"/>
    <p:sldId id="298" r:id="rId21"/>
    <p:sldId id="303" r:id="rId22"/>
    <p:sldId id="25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27" autoAdjust="0"/>
  </p:normalViewPr>
  <p:slideViewPr>
    <p:cSldViewPr>
      <p:cViewPr varScale="1">
        <p:scale>
          <a:sx n="72" d="100"/>
          <a:sy n="72" d="100"/>
        </p:scale>
        <p:origin x="8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4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75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9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5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7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80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897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50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0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4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4FD5-5EA8-4F72-B993-D08317B5A06F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2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ОЕКТ-ПОКОРМИТЕ ПТИЦ ЗИМОЙ\фоны\7be24e95d50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3976891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48680"/>
            <a:ext cx="7632848" cy="452339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 «Кормушки для пичужки»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5072074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Воспитатель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 МБДОУ Дс№1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Стрельцова Лидия Павловна</a:t>
            </a:r>
          </a:p>
        </p:txBody>
      </p:sp>
      <p:pic>
        <p:nvPicPr>
          <p:cNvPr id="3" name="nastja-godunova-pticam-kholodno-zimoj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3C12E9-3BA0-4564-8E88-ADC3D27FFD84}"/>
              </a:ext>
            </a:extLst>
          </p:cNvPr>
          <p:cNvSpPr txBox="1"/>
          <p:nvPr/>
        </p:nvSpPr>
        <p:spPr>
          <a:xfrm>
            <a:off x="3347864" y="63093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г. Камышин 2024</a:t>
            </a:r>
          </a:p>
        </p:txBody>
      </p:sp>
    </p:spTree>
    <p:extLst>
      <p:ext uri="{BB962C8B-B14F-4D97-AF65-F5344CB8AC3E}">
        <p14:creationId xmlns:p14="http://schemas.microsoft.com/office/powerpoint/2010/main" val="364935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72307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 rot="10800000" flipV="1">
            <a:off x="545816" y="980728"/>
            <a:ext cx="2631714" cy="212091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Проведение мероприятия «Синичкин день»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E0310E-1A00-4C14-B253-942D93184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772" y="132792"/>
            <a:ext cx="2631714" cy="42930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BB00B6-6197-4FB1-B068-DBC463AD8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17" y="116632"/>
            <a:ext cx="2805405" cy="63900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E1183B-3508-4D45-BA20-C2E5FD1D1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7" y="3645024"/>
            <a:ext cx="4359405" cy="30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8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16632"/>
            <a:ext cx="843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«Снегири прилетели»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6F0B7C-F028-400F-87B4-08020F9E1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6" y="751119"/>
            <a:ext cx="4052990" cy="27745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6307C4-19B7-4471-A70E-CF3F61E0A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83" y="3629517"/>
            <a:ext cx="3914973" cy="29517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2C0F0F-9FF0-4DE1-A257-AF07284FE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0" y="3636887"/>
            <a:ext cx="4283968" cy="29485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D29537-D94A-4E7A-91DE-6185EF36B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7" y="815262"/>
            <a:ext cx="4187145" cy="263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6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B4C126-6AF8-455B-8AEE-3F3B9975A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128"/>
            <a:ext cx="4688587" cy="30113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310554-4A01-424A-969F-8E3E18138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3" y="3538409"/>
            <a:ext cx="4283937" cy="31368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515535-03E3-480D-9774-7983534A9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56" y="1124744"/>
            <a:ext cx="4582666" cy="34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37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0589" y="352073"/>
            <a:ext cx="5301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«Птичья столовая»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CF2CC1-DCE0-4B98-8214-E410C5C0E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0645"/>
            <a:ext cx="2808312" cy="63967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706D57-541D-476A-8837-1DC0B11A6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50" y="1412775"/>
            <a:ext cx="5500790" cy="50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62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47ABB5-9440-4F56-88D0-F334433A7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2" y="188640"/>
            <a:ext cx="1916387" cy="43651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9ED33E-77FE-4363-8AE7-050644FA1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20" y="2263011"/>
            <a:ext cx="2011227" cy="45811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88AF10-C8B3-4DB9-AEB1-575C11370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47" y="339553"/>
            <a:ext cx="2864785" cy="65253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598ACA-DD8E-4427-B62A-48A8C319CA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32" y="0"/>
            <a:ext cx="2169293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78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F0307E-CC26-42DF-95E7-92DC66DC9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815"/>
            <a:ext cx="2736304" cy="62326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902CEA-8724-47F0-AA79-901FD4FDEC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6912"/>
            <a:ext cx="2676946" cy="60974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AF2FC0-A2F8-4ADF-9393-9B79DE7E4B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823"/>
            <a:ext cx="2736304" cy="62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85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226F1C-FFA6-4C4E-B896-7CC750F30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91" y="620688"/>
            <a:ext cx="5987663" cy="56612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28BED8-9F0F-40C0-9897-B1B897D3D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6" y="197055"/>
            <a:ext cx="2852588" cy="64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94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8540441" cy="4803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332656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Методическое пособие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лепбук</a:t>
            </a:r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по экологии «Птицы» </a:t>
            </a:r>
          </a:p>
        </p:txBody>
      </p:sp>
    </p:spTree>
    <p:extLst>
      <p:ext uri="{BB962C8B-B14F-4D97-AF65-F5344CB8AC3E}">
        <p14:creationId xmlns:p14="http://schemas.microsoft.com/office/powerpoint/2010/main" val="4270643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6" r="4000" b="18145"/>
          <a:stretch/>
        </p:blipFill>
        <p:spPr>
          <a:xfrm>
            <a:off x="179512" y="116633"/>
            <a:ext cx="3456384" cy="4176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0" t="28874" r="-606" b="22620"/>
          <a:stretch/>
        </p:blipFill>
        <p:spPr>
          <a:xfrm>
            <a:off x="3635896" y="116633"/>
            <a:ext cx="3744416" cy="3024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B5F61A-D485-423E-BD58-EB491014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19" y="3140504"/>
            <a:ext cx="4526138" cy="36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2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E27210-6D9D-468A-8555-8D5561F1A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435" r="-4884" b="21041"/>
          <a:stretch/>
        </p:blipFill>
        <p:spPr>
          <a:xfrm>
            <a:off x="190553" y="2060848"/>
            <a:ext cx="3499357" cy="45234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EA5499-9466-48EA-8D96-923382E43A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0"/>
          <a:stretch/>
        </p:blipFill>
        <p:spPr>
          <a:xfrm>
            <a:off x="3563888" y="41604"/>
            <a:ext cx="3499357" cy="50008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1237D3-8B4E-4A9C-8B99-CD282FDCBF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" t="19922" r="-2468" b="28833"/>
          <a:stretch/>
        </p:blipFill>
        <p:spPr>
          <a:xfrm>
            <a:off x="5454091" y="2686585"/>
            <a:ext cx="368990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692696"/>
            <a:ext cx="626469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Экологическое воспитание детей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через </a:t>
            </a:r>
            <a:r>
              <a:rPr lang="ru-RU" sz="2400" b="1" i="1" dirty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знакомство с птицами родного края </a:t>
            </a: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стало неотъемлемой составной частью содержания дошкольного образования.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Современные дошкольники оторваны от живой природы и ее ритмов, они живут в мире техники, насыщенной высокими скоростями изменений.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Взаимодействие с природой это важный компонент экологического и эстетического развития ребенка.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433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1" r="6123" b="13903"/>
          <a:stretch/>
        </p:blipFill>
        <p:spPr>
          <a:xfrm>
            <a:off x="249708" y="728700"/>
            <a:ext cx="4072583" cy="5400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BEA9AA-D7C2-49DF-9828-5CD292982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60648"/>
            <a:ext cx="4442817" cy="627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6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779E87-4496-4FB5-BC2B-6359C9E186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" t="5641" r="2980" b="337"/>
          <a:stretch/>
        </p:blipFill>
        <p:spPr>
          <a:xfrm>
            <a:off x="107504" y="188640"/>
            <a:ext cx="4982235" cy="360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7031D4-0A46-4476-B730-7CA016E027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249" r="18333" b="-2858"/>
          <a:stretch/>
        </p:blipFill>
        <p:spPr>
          <a:xfrm>
            <a:off x="5580112" y="473528"/>
            <a:ext cx="2966012" cy="5910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B11220-2C81-47C8-B07F-E4B9ECA9F9A5}"/>
              </a:ext>
            </a:extLst>
          </p:cNvPr>
          <p:cNvSpPr txBox="1"/>
          <p:nvPr/>
        </p:nvSpPr>
        <p:spPr>
          <a:xfrm>
            <a:off x="251520" y="436510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Экологические   плакаты</a:t>
            </a:r>
          </a:p>
        </p:txBody>
      </p:sp>
    </p:spTree>
    <p:extLst>
      <p:ext uri="{BB962C8B-B14F-4D97-AF65-F5344CB8AC3E}">
        <p14:creationId xmlns:p14="http://schemas.microsoft.com/office/powerpoint/2010/main" val="3317974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:\ПРОЕКТ-ПОКОРМИТЕ ПТИЦ ЗИМОЙ\фоны\i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65" y="4293096"/>
            <a:ext cx="3461265" cy="2307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7920880" cy="403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endParaRPr lang="en-US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«Пусть будет в человеке всё прекрасно:</a:t>
            </a: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          И мысли и поступки и душа!</a:t>
            </a: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                   В гармонии с природой и с собою</a:t>
            </a: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             На свете чтобы жили малыши,</a:t>
            </a: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                Воспитывайте в детях, берегите,</a:t>
            </a: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       Храните экологию души!»</a:t>
            </a: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D:\ПРОЕКТ-ПОКОРМИТЕ ПТИЦ ЗИМОЙ\кормление птиц\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048000" cy="22860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7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994" y="231302"/>
            <a:ext cx="8016012" cy="6429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ea typeface="Calibri"/>
                <a:cs typeface="Times New Roman" panose="02020603050405020304" pitchFamily="18" charset="0"/>
              </a:rPr>
              <a:t>Тема проекта «Кормушки для пичужки» выбрана нами не случайно. Ведь именно птицы окружают нас круглый год, принося людям пользу и радость. В холодное время года доступной пищи становится значительно меньше, но потребность в ней возрастает. Иногда естественный корм становится практически недоступным, поэтому многие птицы не могут пережить зиму и погибают. И мы, педагоги, совместно с родителями, должны научить воспитанников видеть это, пополняя представления о зимующих птицах, их повадках и образе жизни, создать условия для общения ребенка с миром природы.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0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F21573-08F6-4184-BCE9-546DD3643802}"/>
              </a:ext>
            </a:extLst>
          </p:cNvPr>
          <p:cNvSpPr txBox="1"/>
          <p:nvPr/>
        </p:nvSpPr>
        <p:spPr>
          <a:xfrm>
            <a:off x="395536" y="332656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Акция«Изготовим</a:t>
            </a:r>
            <a:r>
              <a:rPr lang="ru-RU" sz="2000" b="1" dirty="0"/>
              <a:t> кормушки для птиц!»; «Корм для пичужки»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843DCF-9019-4873-8C72-A9A18692D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18" y="130493"/>
            <a:ext cx="2881468" cy="65633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970889-DF76-416C-92B6-E8EC2795B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9" y="231574"/>
            <a:ext cx="2807495" cy="63948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4B63AE-D2A2-4F0F-A79B-B869D6C1F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9" y="1394752"/>
            <a:ext cx="2378113" cy="541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8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F21573-08F6-4184-BCE9-546DD3643802}"/>
              </a:ext>
            </a:extLst>
          </p:cNvPr>
          <p:cNvSpPr txBox="1"/>
          <p:nvPr/>
        </p:nvSpPr>
        <p:spPr>
          <a:xfrm>
            <a:off x="395536" y="332656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Акция«Изготовим</a:t>
            </a:r>
            <a:r>
              <a:rPr lang="ru-RU" sz="2000" b="1" dirty="0"/>
              <a:t> кормушки для птиц!»; «Корм для пичужки»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B28ABF-7599-45BF-83AB-5B16730FB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80270"/>
            <a:ext cx="2209652" cy="50330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F895D2-A95C-46E6-AA2B-6235787CE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32" y="22245"/>
            <a:ext cx="2900543" cy="40596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CAA29D-4EFE-4001-89CF-EDA532BFD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40005"/>
            <a:ext cx="6772658" cy="29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2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10296" y="3933056"/>
            <a:ext cx="3348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Аппликация «Снегири и синицы на кормушке»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EE4035-C1EF-4671-B4B3-869339340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48"/>
          <a:stretch/>
        </p:blipFill>
        <p:spPr>
          <a:xfrm>
            <a:off x="107504" y="96367"/>
            <a:ext cx="6249889" cy="35109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40C1A2-DEF9-4EFF-8927-1F245280B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16" y="3581595"/>
            <a:ext cx="5436096" cy="30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8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684" y="4932702"/>
            <a:ext cx="3348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Аппликация «Снегири и синицы на кормушке»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30978A-F043-4825-A690-24B7926FB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5" y="82691"/>
            <a:ext cx="1852589" cy="42210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ABA7BC-9739-41E6-BDC9-7AAAE9BDD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56" y="2555371"/>
            <a:ext cx="3166492" cy="42210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B10E7E-BE8B-48CF-8E75-A7E6B10C2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99" y="260648"/>
            <a:ext cx="1931477" cy="35010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61B764-5166-4EDF-8BD9-F83615D982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39013"/>
          <a:stretch/>
        </p:blipFill>
        <p:spPr>
          <a:xfrm flipH="1">
            <a:off x="2121648" y="82691"/>
            <a:ext cx="2561534" cy="36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02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478AD7-3DF9-41C0-8815-941181F7B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663" r="-524" b="5557"/>
          <a:stretch/>
        </p:blipFill>
        <p:spPr>
          <a:xfrm>
            <a:off x="4114598" y="166023"/>
            <a:ext cx="3865348" cy="65496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ED8091-ECD7-46D5-96F7-65A198C4B3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9144"/>
          <a:stretch/>
        </p:blipFill>
        <p:spPr>
          <a:xfrm>
            <a:off x="539552" y="142358"/>
            <a:ext cx="3024336" cy="657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57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428604"/>
            <a:ext cx="83164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Работа с родителями  </a:t>
            </a:r>
          </a:p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Косультации,буклеты,конкурс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 «Птичья кормушка своими руками»)</a:t>
            </a: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1" y="1766082"/>
            <a:ext cx="8728757" cy="49099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291</Words>
  <Application>Microsoft Office PowerPoint</Application>
  <PresentationFormat>Экран (4:3)</PresentationFormat>
  <Paragraphs>32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Берёзка</dc:creator>
  <cp:lastModifiedBy>user</cp:lastModifiedBy>
  <cp:revision>137</cp:revision>
  <dcterms:created xsi:type="dcterms:W3CDTF">2015-01-19T21:58:46Z</dcterms:created>
  <dcterms:modified xsi:type="dcterms:W3CDTF">2024-04-30T16:41:35Z</dcterms:modified>
</cp:coreProperties>
</file>