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9" r:id="rId6"/>
    <p:sldId id="260" r:id="rId7"/>
    <p:sldId id="261" r:id="rId8"/>
    <p:sldId id="262" r:id="rId9"/>
    <p:sldId id="263" r:id="rId10"/>
    <p:sldId id="259" r:id="rId11"/>
    <p:sldId id="265" r:id="rId12"/>
    <p:sldId id="266" r:id="rId13"/>
    <p:sldId id="264" r:id="rId14"/>
    <p:sldId id="273" r:id="rId15"/>
    <p:sldId id="270" r:id="rId16"/>
    <p:sldId id="272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2AB-8CDA-4FC2-8588-58081E0B5C79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401-4001-4495-89E7-AE6929A00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2AB-8CDA-4FC2-8588-58081E0B5C79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401-4001-4495-89E7-AE6929A00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2AB-8CDA-4FC2-8588-58081E0B5C79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401-4001-4495-89E7-AE6929A00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2AB-8CDA-4FC2-8588-58081E0B5C79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401-4001-4495-89E7-AE6929A00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2AB-8CDA-4FC2-8588-58081E0B5C79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401-4001-4495-89E7-AE6929A00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2AB-8CDA-4FC2-8588-58081E0B5C79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401-4001-4495-89E7-AE6929A00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2AB-8CDA-4FC2-8588-58081E0B5C79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401-4001-4495-89E7-AE6929A00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2AB-8CDA-4FC2-8588-58081E0B5C79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401-4001-4495-89E7-AE6929A00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2AB-8CDA-4FC2-8588-58081E0B5C79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401-4001-4495-89E7-AE6929A00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2AB-8CDA-4FC2-8588-58081E0B5C79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401-4001-4495-89E7-AE6929A00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2AB-8CDA-4FC2-8588-58081E0B5C79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8401-4001-4495-89E7-AE6929A00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62AB-8CDA-4FC2-8588-58081E0B5C79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88401-4001-4495-89E7-AE6929A00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Особенности построения предметно-развивающей среды в </a:t>
            </a:r>
            <a:r>
              <a:rPr lang="ru-RU" b="1" dirty="0" smtClean="0"/>
              <a:t>старшей группе «Улыбка».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"/>
            <a:ext cx="9286908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643051"/>
            <a:ext cx="5929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Развивающая предметно-пространственная  </a:t>
            </a: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среда </a:t>
            </a: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в старшей группе «Улыбка»</a:t>
            </a:r>
            <a:endParaRPr lang="ru-RU" sz="36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1"/>
          </a:xfrm>
          <a:prstGeom prst="rect">
            <a:avLst/>
          </a:prstGeom>
          <a:noFill/>
        </p:spPr>
      </p:pic>
      <p:pic>
        <p:nvPicPr>
          <p:cNvPr id="6" name="Рисунок 5" descr="G:\DCIM\100OLYMP\P20109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687" y="750076"/>
            <a:ext cx="407196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G:\DCIM\100OLYMP\P20109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66"/>
            <a:ext cx="396346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G:\DCIM\100OLYMP\P20109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00438"/>
            <a:ext cx="3929090" cy="275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011846" y="3244334"/>
            <a:ext cx="29961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Центр « Развивающие игры»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"/>
            <a:ext cx="9286908" cy="6858001"/>
          </a:xfrm>
          <a:prstGeom prst="rect">
            <a:avLst/>
          </a:prstGeom>
          <a:noFill/>
        </p:spPr>
      </p:pic>
      <p:pic>
        <p:nvPicPr>
          <p:cNvPr id="3" name="Рисунок 2" descr="G:\DCIM\100OLYMP\P20108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G:\DCIM\100OLYMP\P20108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14290"/>
            <a:ext cx="478634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G:\DCIM\100OLYMP\P71806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429000"/>
            <a:ext cx="45005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"/>
            <a:ext cx="9286908" cy="6858001"/>
          </a:xfrm>
          <a:prstGeom prst="rect">
            <a:avLst/>
          </a:prstGeom>
          <a:noFill/>
        </p:spPr>
      </p:pic>
      <p:pic>
        <p:nvPicPr>
          <p:cNvPr id="3" name="Рисунок 2" descr="G:\DCIM\100OLYMP\P7180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37147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G:\DCIM\100OLYMP\P42601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7166"/>
            <a:ext cx="3714776" cy="291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G:\DCIM\100OLYMP\P20209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3314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G:\DCIM\100OLYMP\P20209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214942" y="3643314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7143729"/>
          </a:xfrm>
          <a:prstGeom prst="rect">
            <a:avLst/>
          </a:prstGeom>
          <a:noFill/>
        </p:spPr>
      </p:pic>
      <p:pic>
        <p:nvPicPr>
          <p:cNvPr id="3" name="Рисунок 2" descr="G:\DCIM\100OLYMP\P12408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642918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G:\DCIM\100OLYMP\P12408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71942"/>
            <a:ext cx="4020085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G:\DCIM\100OLYMP\P41301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929042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33039" y="3643314"/>
            <a:ext cx="247792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Конструктивный центр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1"/>
          </a:xfrm>
          <a:prstGeom prst="rect">
            <a:avLst/>
          </a:prstGeom>
          <a:noFill/>
        </p:spPr>
      </p:pic>
      <p:pic>
        <p:nvPicPr>
          <p:cNvPr id="4" name="Рисунок 3" descr="G:\DCIM\100OLYMP\P41100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857496"/>
            <a:ext cx="3763968" cy="316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G:\DCIM\100OLYMP\P20209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5751" y="464325"/>
            <a:ext cx="292895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7" name="Рисунок 6" descr="G:\DCIM\100OLYMP\P12408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42852"/>
            <a:ext cx="42148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85852" y="285728"/>
            <a:ext cx="250032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Центр </a:t>
            </a:r>
            <a:r>
              <a:rPr lang="ru-RU" dirty="0" smtClean="0"/>
              <a:t>«Умелые </a:t>
            </a:r>
            <a:r>
              <a:rPr lang="ru-RU" dirty="0" smtClean="0"/>
              <a:t>ручки»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"/>
            <a:ext cx="9286908" cy="6858001"/>
          </a:xfrm>
          <a:prstGeom prst="rect">
            <a:avLst/>
          </a:prstGeom>
          <a:noFill/>
        </p:spPr>
      </p:pic>
      <p:pic>
        <p:nvPicPr>
          <p:cNvPr id="3" name="Рисунок 2" descr="G:\DCIM\100OLYMP\P20109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928670"/>
            <a:ext cx="4357718" cy="391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292895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Центр «</a:t>
            </a:r>
            <a:r>
              <a:rPr lang="ru-RU" dirty="0" err="1" smtClean="0"/>
              <a:t>Книжкин</a:t>
            </a:r>
            <a:r>
              <a:rPr lang="ru-RU" dirty="0" smtClean="0"/>
              <a:t> дом»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"/>
            <a:ext cx="9286908" cy="6858001"/>
          </a:xfrm>
          <a:prstGeom prst="rect">
            <a:avLst/>
          </a:prstGeom>
          <a:noFill/>
        </p:spPr>
      </p:pic>
      <p:pic>
        <p:nvPicPr>
          <p:cNvPr id="3" name="Рисунок 2" descr="G:\DCIM\100OLYMP\P20209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G:\DCIM\100OLYMP\P20209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357298"/>
            <a:ext cx="30432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G:\DCIM\100OLYMP\P20209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786190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00430" y="571480"/>
            <a:ext cx="250033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Центр «Спортсменов»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1"/>
          </a:xfrm>
          <a:prstGeom prst="rect">
            <a:avLst/>
          </a:prstGeom>
          <a:noFill/>
        </p:spPr>
      </p:pic>
      <p:pic>
        <p:nvPicPr>
          <p:cNvPr id="3" name="Рисунок 2" descr="G:\DCIM\100OLYMP\P20108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0718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G:\DCIM\100OLYMP\P20109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85728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G:\DCIM\100OLYMP\P20109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500438"/>
            <a:ext cx="3286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G:\DCIM\100OLYMP\P41100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872965" y="2444481"/>
            <a:ext cx="3397802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00694" y="3143248"/>
            <a:ext cx="242889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«Уголок уединения».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8001"/>
          </a:xfrm>
          <a:prstGeom prst="rect">
            <a:avLst/>
          </a:prstGeom>
          <a:noFill/>
        </p:spPr>
      </p:pic>
      <p:pic>
        <p:nvPicPr>
          <p:cNvPr id="10" name="Рисунок 9" descr="G:\DCIM\100OLYMP\P20108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8604"/>
            <a:ext cx="3500462" cy="29289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Рисунок 10" descr="G:\DCIM\100OLYMP\P20108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714356"/>
            <a:ext cx="350046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Рисунок 11" descr="G:\DCIM\100OLYMP\P20109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571876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285985" y="285728"/>
            <a:ext cx="350046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Центр </a:t>
            </a:r>
            <a:r>
              <a:rPr lang="ru-RU" dirty="0" smtClean="0"/>
              <a:t>«Сюжетно – ролевых игр»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"/>
            <a:ext cx="9286908" cy="6858001"/>
          </a:xfrm>
          <a:prstGeom prst="rect">
            <a:avLst/>
          </a:prstGeom>
          <a:noFill/>
        </p:spPr>
      </p:pic>
      <p:pic>
        <p:nvPicPr>
          <p:cNvPr id="3" name="Рисунок 2" descr="G:\DCIM\100OLYMP\P12408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38576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" name="Рисунок 3" descr="G:\DCIM\100OLYMP\P41101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714752"/>
            <a:ext cx="4071966" cy="291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G:\DCIM\100OLYMP\P20109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14752"/>
            <a:ext cx="38925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G:\DCIM\100OLYMP\P20109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7166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286908" cy="6858001"/>
          </a:xfrm>
          <a:prstGeom prst="rect">
            <a:avLst/>
          </a:prstGeom>
          <a:noFill/>
        </p:spPr>
      </p:pic>
      <p:pic>
        <p:nvPicPr>
          <p:cNvPr id="6" name="Рисунок 5" descr="G:\DCIM\100OLYMP\P20109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42852"/>
            <a:ext cx="37496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G:\DCIM\100OLYMP\P20209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42852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G:\DCIM\100OLYMP\P20209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429000"/>
            <a:ext cx="3786214" cy="307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"/>
            <a:ext cx="9286908" cy="6858001"/>
          </a:xfrm>
          <a:prstGeom prst="rect">
            <a:avLst/>
          </a:prstGeom>
          <a:noFill/>
        </p:spPr>
      </p:pic>
      <p:pic>
        <p:nvPicPr>
          <p:cNvPr id="4" name="Рисунок 3" descr="G:\DCIM\100OLYMP\P12408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85860"/>
            <a:ext cx="4643470" cy="355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"/>
            <a:ext cx="9286908" cy="6858001"/>
          </a:xfrm>
          <a:prstGeom prst="rect">
            <a:avLst/>
          </a:prstGeom>
          <a:noFill/>
        </p:spPr>
      </p:pic>
      <p:pic>
        <p:nvPicPr>
          <p:cNvPr id="3" name="Рисунок 2" descr="G:\DCIM\100OLYMP\P20209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071966" cy="301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G:\DCIM\100OLYMP\P20209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42"/>
            <a:ext cx="42148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929190" y="2214554"/>
            <a:ext cx="221457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Центр «Безопасности»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1"/>
          </a:xfrm>
          <a:prstGeom prst="rect">
            <a:avLst/>
          </a:prstGeom>
          <a:noFill/>
        </p:spPr>
      </p:pic>
      <p:pic>
        <p:nvPicPr>
          <p:cNvPr id="3" name="Рисунок 2" descr="G:\DCIM\100OLYMP\P42601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642918"/>
            <a:ext cx="4286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G:\DCIM\100OLYMP\P20209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14752"/>
            <a:ext cx="3674041" cy="277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G:\DCIM\100OLYMP\P42601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28"/>
            <a:ext cx="32146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14415" y="3982998"/>
            <a:ext cx="200026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Центр «Природы»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1"/>
          </a:xfrm>
          <a:prstGeom prst="rect">
            <a:avLst/>
          </a:prstGeom>
          <a:noFill/>
        </p:spPr>
      </p:pic>
      <p:pic>
        <p:nvPicPr>
          <p:cNvPr id="3" name="Рисунок 2" descr="G:\DCIM\100OLYMP\PC1908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41434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G:\DCIM\100OLYMP\PC1908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14686"/>
            <a:ext cx="4214842" cy="334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2285993"/>
            <a:ext cx="250033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Центр «Волшебная лаборатория»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39/183808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1"/>
          </a:xfrm>
          <a:prstGeom prst="rect">
            <a:avLst/>
          </a:prstGeom>
          <a:noFill/>
        </p:spPr>
      </p:pic>
      <p:pic>
        <p:nvPicPr>
          <p:cNvPr id="3" name="Рисунок 2" descr="G:\DCIM\100OLYMP\P42601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G:\DCIM\100OLYMP\P42601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714488"/>
            <a:ext cx="348615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G:\DCIM\100OLYMP\P42601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14752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64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Особенности построения предметно-развивающей среды в старшей группе «Улыбка».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построения предметно-развивающей среды в старшей группе «Улыбка».</dc:title>
  <dc:creator>user</dc:creator>
  <cp:lastModifiedBy>user</cp:lastModifiedBy>
  <cp:revision>21</cp:revision>
  <dcterms:created xsi:type="dcterms:W3CDTF">2017-02-03T16:38:15Z</dcterms:created>
  <dcterms:modified xsi:type="dcterms:W3CDTF">2017-02-04T04:43:15Z</dcterms:modified>
</cp:coreProperties>
</file>