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xip.com/resize/object_detail/0925/pla/planshet_graficheskiy-diz_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"/>
            <a:ext cx="9144000" cy="68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0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 131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8061" y="1268760"/>
            <a:ext cx="20259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Лапкина С.Н.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ёна\Desktop\Новая папка\IMG_2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ёна\Desktop\Новая папка\IMG_2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" y="0"/>
            <a:ext cx="9142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ёна\Desktop\Новая папка\DSC00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ёна\Desktop\Новая папка\DSC00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ёна\Desktop\Новая папка\DSC00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ёна\Desktop\Новая папка\DSC00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ёна\Desktop\Новая папка\DSC00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ёна\Desktop\Новая папка\konku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" y="0"/>
            <a:ext cx="9141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ёна\Desktop\Новая папка\IMG_2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ёна\Desktop\Новая папка\IMG_2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ёна\Desktop\Новая папка\IMG_2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ёна\Desktop\Новая папка\IMG_2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Алёна\Desktop\Новая папка\IMG_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ёна\Desktop\Новая папка\IMG_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" y="0"/>
            <a:ext cx="9146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ёна\Desktop\Новая папка\IMG_2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</Words>
  <Application>Microsoft Office PowerPoint</Application>
  <PresentationFormat>Экран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Алёна</cp:lastModifiedBy>
  <cp:revision>7</cp:revision>
  <dcterms:created xsi:type="dcterms:W3CDTF">2020-11-24T08:01:16Z</dcterms:created>
  <dcterms:modified xsi:type="dcterms:W3CDTF">2020-11-30T00:36:02Z</dcterms:modified>
</cp:coreProperties>
</file>