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93" r:id="rId4"/>
    <p:sldId id="290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291" r:id="rId16"/>
    <p:sldId id="288" r:id="rId17"/>
    <p:sldId id="289" r:id="rId18"/>
    <p:sldId id="286" r:id="rId19"/>
    <p:sldId id="287" r:id="rId20"/>
    <p:sldId id="284" r:id="rId21"/>
    <p:sldId id="285" r:id="rId22"/>
    <p:sldId id="282" r:id="rId23"/>
    <p:sldId id="283" r:id="rId24"/>
    <p:sldId id="280" r:id="rId25"/>
    <p:sldId id="281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xip.com/resize/object_detail/0925/pla/planshet_graficheskiy-diz_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"/>
            <a:ext cx="9144000" cy="68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0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 131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8061" y="1268760"/>
            <a:ext cx="20259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Лапкина С.Н.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лёна\Desktop\Новая папка\100_6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лёна\Desktop\Новая папка\100_6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0"/>
            <a:ext cx="9143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ёна\Desktop\Новая папка\100_6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" y="15668"/>
            <a:ext cx="9141265" cy="68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лёна\Desktop\Новая папка\100_6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лёна\Desktop\Новая папка\100_6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" y="0"/>
            <a:ext cx="91383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Алёна\Desktop\Новая папка\DSC0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лёна\Desktop\Новая папка\DSC0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-8594"/>
            <a:ext cx="9154228" cy="68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лёна\Desktop\Новая папка\DSC00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Алёна\Desktop\Новая папка\DSC00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лёна\Desktop\Новая папка\DSC0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20"/>
            <a:ext cx="9144000" cy="68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ёна\Desktop\Новая папка\20-11-24-18-15-39-703_de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лёна\Desktop\Новая папка\DSC00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" y="0"/>
            <a:ext cx="9142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ёна\Desktop\Новая папка\DSC00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Алёна\Desktop\Новая папка\DSC00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"/>
            <a:ext cx="9144000" cy="685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Алёна\Desktop\Новая папка\DSC00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Алёна\Desktop\Новая папка\100_6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Алёна\Desktop\Новая папка\100_6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Алёна\Desktop\Новая папка\100_6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лёна\Desktop\Новая папка\DSC00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лёна\Desktop\Новая папка\DSC00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Алёна\Desktop\Новая папка\100_6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лёна\Desktop\Новая папка\100_6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лёна\Desktop\Новая папка\100_6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ёна\Desktop\Новая папка\100_6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ёна\Desktop\Новая папка\100_6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</Words>
  <Application>Microsoft Office PowerPoint</Application>
  <PresentationFormat>Экран (4:3)</PresentationFormat>
  <Paragraphs>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Алёна</cp:lastModifiedBy>
  <cp:revision>7</cp:revision>
  <dcterms:created xsi:type="dcterms:W3CDTF">2020-11-24T08:01:16Z</dcterms:created>
  <dcterms:modified xsi:type="dcterms:W3CDTF">2020-11-29T11:53:42Z</dcterms:modified>
</cp:coreProperties>
</file>