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69" r:id="rId3"/>
    <p:sldId id="290" r:id="rId4"/>
    <p:sldId id="270" r:id="rId5"/>
    <p:sldId id="291" r:id="rId6"/>
    <p:sldId id="271" r:id="rId7"/>
    <p:sldId id="272" r:id="rId8"/>
    <p:sldId id="262" r:id="rId9"/>
    <p:sldId id="273" r:id="rId10"/>
    <p:sldId id="296" r:id="rId11"/>
    <p:sldId id="263" r:id="rId12"/>
    <p:sldId id="295" r:id="rId13"/>
    <p:sldId id="293" r:id="rId14"/>
    <p:sldId id="292" r:id="rId15"/>
    <p:sldId id="264" r:id="rId16"/>
    <p:sldId id="278" r:id="rId17"/>
    <p:sldId id="289" r:id="rId18"/>
    <p:sldId id="274" r:id="rId19"/>
    <p:sldId id="283" r:id="rId20"/>
    <p:sldId id="285" r:id="rId21"/>
    <p:sldId id="286" r:id="rId22"/>
    <p:sldId id="284" r:id="rId23"/>
    <p:sldId id="279" r:id="rId24"/>
    <p:sldId id="288" r:id="rId25"/>
    <p:sldId id="280" r:id="rId26"/>
    <p:sldId id="281" r:id="rId27"/>
    <p:sldId id="282" r:id="rId28"/>
    <p:sldId id="287" r:id="rId29"/>
    <p:sldId id="276" r:id="rId30"/>
    <p:sldId id="277" r:id="rId31"/>
    <p:sldId id="26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42" autoAdjust="0"/>
    <p:restoredTop sz="80540" autoAdjust="0"/>
  </p:normalViewPr>
  <p:slideViewPr>
    <p:cSldViewPr>
      <p:cViewPr varScale="1">
        <p:scale>
          <a:sx n="56" d="100"/>
          <a:sy n="56" d="100"/>
        </p:scale>
        <p:origin x="11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3BEDD-0EC8-4ACC-973F-B24E5C44F1DF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68AA9-2370-4303-AF53-AF827BEB6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98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8AA9-2370-4303-AF53-AF827BEB6BA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528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8AA9-2370-4303-AF53-AF827BEB6BA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08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8AA9-2370-4303-AF53-AF827BEB6BA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04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8AA9-2370-4303-AF53-AF827BEB6BA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53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E6D0-FBCC-4086-9582-4490D76EF725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3DC5-A4A9-4A6C-8CD2-5BF5CFA2A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36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E6D0-FBCC-4086-9582-4490D76EF725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3DC5-A4A9-4A6C-8CD2-5BF5CFA2A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41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E6D0-FBCC-4086-9582-4490D76EF725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3DC5-A4A9-4A6C-8CD2-5BF5CFA2A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60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E6D0-FBCC-4086-9582-4490D76EF725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3DC5-A4A9-4A6C-8CD2-5BF5CFA2AF9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3962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E6D0-FBCC-4086-9582-4490D76EF725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3DC5-A4A9-4A6C-8CD2-5BF5CFA2A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42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E6D0-FBCC-4086-9582-4490D76EF725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3DC5-A4A9-4A6C-8CD2-5BF5CFA2AF9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0388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E6D0-FBCC-4086-9582-4490D76EF725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3DC5-A4A9-4A6C-8CD2-5BF5CFA2A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68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E6D0-FBCC-4086-9582-4490D76EF725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3DC5-A4A9-4A6C-8CD2-5BF5CFA2A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221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E6D0-FBCC-4086-9582-4490D76EF725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3DC5-A4A9-4A6C-8CD2-5BF5CFA2A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0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E6D0-FBCC-4086-9582-4490D76EF725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3DC5-A4A9-4A6C-8CD2-5BF5CFA2A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04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E6D0-FBCC-4086-9582-4490D76EF725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3DC5-A4A9-4A6C-8CD2-5BF5CFA2A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96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E6D0-FBCC-4086-9582-4490D76EF725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3DC5-A4A9-4A6C-8CD2-5BF5CFA2A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40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E6D0-FBCC-4086-9582-4490D76EF725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3DC5-A4A9-4A6C-8CD2-5BF5CFA2A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5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E6D0-FBCC-4086-9582-4490D76EF725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3DC5-A4A9-4A6C-8CD2-5BF5CFA2A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41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E6D0-FBCC-4086-9582-4490D76EF725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3DC5-A4A9-4A6C-8CD2-5BF5CFA2A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24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E6D0-FBCC-4086-9582-4490D76EF725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3DC5-A4A9-4A6C-8CD2-5BF5CFA2A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45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E6D0-FBCC-4086-9582-4490D76EF725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3DC5-A4A9-4A6C-8CD2-5BF5CFA2A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47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ED4E6D0-FBCC-4086-9582-4490D76EF725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70B3DC5-A4A9-4A6C-8CD2-5BF5CFA2A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3717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029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Муниципальное автономное дошкольное образовательное учреждение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детский сад № </a:t>
            </a:r>
            <a:r>
              <a:rPr lang="ru-RU" sz="1600" b="1" dirty="0" smtClean="0">
                <a:solidFill>
                  <a:schemeClr val="bg1"/>
                </a:solidFill>
              </a:rPr>
              <a:t>112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/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/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 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 спортом дружишь – </a:t>
            </a:r>
            <a:b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здоровым будешь!»</a:t>
            </a:r>
            <a:b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</a:rPr>
              <a:t> 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                                                                   </a:t>
            </a:r>
            <a:r>
              <a:rPr lang="ru-RU" sz="1600" dirty="0" smtClean="0">
                <a:solidFill>
                  <a:schemeClr val="bg1"/>
                </a:solidFill>
              </a:rPr>
              <a:t>                                       </a:t>
            </a:r>
            <a:r>
              <a:rPr lang="ru-RU" sz="1600" b="1" dirty="0" smtClean="0">
                <a:solidFill>
                  <a:schemeClr val="bg1"/>
                </a:solidFill>
              </a:rPr>
              <a:t>Автор</a:t>
            </a:r>
            <a:r>
              <a:rPr lang="ru-RU" sz="1600" b="1" smtClean="0">
                <a:solidFill>
                  <a:schemeClr val="bg1"/>
                </a:solidFill>
              </a:rPr>
              <a:t>:  воспитатель </a:t>
            </a:r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                                                                                              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                                                                                                       </a:t>
            </a:r>
            <a:r>
              <a:rPr lang="ru-RU" sz="1600" b="1" dirty="0" err="1" smtClean="0">
                <a:solidFill>
                  <a:schemeClr val="bg1"/>
                </a:solidFill>
              </a:rPr>
              <a:t>Светлолобова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Н.В.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                                                                                             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 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 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b="1" dirty="0" err="1">
                <a:solidFill>
                  <a:schemeClr val="bg1"/>
                </a:solidFill>
              </a:rPr>
              <a:t>г.Ангарск</a:t>
            </a:r>
            <a:r>
              <a:rPr lang="ru-RU" sz="1600" b="1" dirty="0">
                <a:solidFill>
                  <a:schemeClr val="bg1"/>
                </a:solidFill>
              </a:rPr>
              <a:t/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 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2019г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 </a:t>
            </a: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352928" cy="653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иллюстраций, фотографий, картин о спорте.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Придумывание загадок о спорте.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книги о спорте с детскими рисунками.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Самомассаж лица, ушных раковин, пальцев рук.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спортивных праздниках «День здоровья», «День бега».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Посещения тренажёрного зала и спортивных секций (в д/саду и вне д/с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Посещение библиотеки. Тема: «Виды спорта»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выставки «Я люблю спорт».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79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784976" cy="4093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родителей: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Изготовление фотоколлажей «Спортом занимайся-здоровым оставайся!»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Оформление книжек-малышек «Виды спорта»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Практический выход: соревнование «Папа, мама, я – спортивная семья!».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8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515" y="332656"/>
            <a:ext cx="882047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педагогов: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Цикл занятий и бесед: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«Зачем нужен спорт?»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Презентация: «Виды спорта».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иллюстраций, фотографий, картин о спорте.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с/р и д/игр.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родителей, рекомендации, буклеты, памятки.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литературы.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о спорте.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призов, подготовка дипломов.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294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740352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8437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16832"/>
            <a:ext cx="3579862" cy="4773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5076056" cy="3807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5417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008" y="-243408"/>
            <a:ext cx="7992888" cy="147885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закаляемся</a:t>
            </a:r>
            <a:r>
              <a:rPr lang="ru-RU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36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50" b="18750"/>
          <a:stretch/>
        </p:blipFill>
        <p:spPr>
          <a:xfrm rot="5400000">
            <a:off x="-80124" y="1602525"/>
            <a:ext cx="5775855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 t="14707" r="-1562" b="-14707"/>
          <a:stretch/>
        </p:blipFill>
        <p:spPr>
          <a:xfrm rot="5400000">
            <a:off x="3793911" y="1820229"/>
            <a:ext cx="5868322" cy="4382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81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8" t="921" r="-44300" b="-921"/>
          <a:stretch/>
        </p:blipFill>
        <p:spPr>
          <a:xfrm>
            <a:off x="0" y="188640"/>
            <a:ext cx="8172400" cy="6246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3080" y="1430563"/>
            <a:ext cx="6272429" cy="4569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587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20540" r="-24491" b="32127"/>
          <a:stretch/>
        </p:blipFill>
        <p:spPr>
          <a:xfrm>
            <a:off x="0" y="116632"/>
            <a:ext cx="605371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1050032"/>
            <a:ext cx="4355976" cy="5807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9193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0"/>
            <a:ext cx="8431088" cy="1712116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любим спорт!»</a:t>
            </a:r>
            <a:r>
              <a:rPr lang="ru-RU" sz="36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84" t="-2000" r="19184" b="2000"/>
          <a:stretch/>
        </p:blipFill>
        <p:spPr>
          <a:xfrm>
            <a:off x="3800863" y="2708920"/>
            <a:ext cx="5220087" cy="3888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54" r="18054"/>
          <a:stretch/>
        </p:blipFill>
        <p:spPr>
          <a:xfrm>
            <a:off x="-939688" y="1412776"/>
            <a:ext cx="5583696" cy="418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/>
          <a:stretch/>
        </p:blipFill>
        <p:spPr>
          <a:xfrm>
            <a:off x="4616245" y="3241972"/>
            <a:ext cx="4505214" cy="3616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4" t="5032" r="-16354" b="-5032"/>
          <a:stretch/>
        </p:blipFill>
        <p:spPr>
          <a:xfrm>
            <a:off x="107504" y="116632"/>
            <a:ext cx="547260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99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346955" cy="1524000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br>
              <a:rPr lang="ru-RU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585" y="116632"/>
            <a:ext cx="8352928" cy="6396880"/>
          </a:xfrm>
        </p:spPr>
        <p:txBody>
          <a:bodyPr>
            <a:no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не существует само по себе, оно нуждается в тщательной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всей жизни человека.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является решающим в формировании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и психического здоровья.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до 7 лет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идет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интенсивное развитие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становление функциональных систем организма, закладываются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черты личности, формируется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характер. Важно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сформировать у детей базу знаний и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здорового образа жизни, осознанную потребность в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культурой и спортом. </a:t>
            </a:r>
          </a:p>
          <a:p>
            <a:pPr marL="0" indent="0">
              <a:buNone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8028384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5568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819023" cy="6789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1940"/>
          <a:stretch/>
        </p:blipFill>
        <p:spPr>
          <a:xfrm>
            <a:off x="3981615" y="1412776"/>
            <a:ext cx="5093433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4045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16416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699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428492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8" t="30494"/>
          <a:stretch/>
        </p:blipFill>
        <p:spPr>
          <a:xfrm>
            <a:off x="4788024" y="736941"/>
            <a:ext cx="4201576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774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/>
          <a:stretch/>
        </p:blipFill>
        <p:spPr>
          <a:xfrm>
            <a:off x="3923928" y="2667047"/>
            <a:ext cx="5112568" cy="3969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6" y="0"/>
            <a:ext cx="3897082" cy="4730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4808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79" t="4679" r="4679" b="20461"/>
          <a:stretch/>
        </p:blipFill>
        <p:spPr>
          <a:xfrm>
            <a:off x="2965140" y="3356992"/>
            <a:ext cx="6053557" cy="3398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9" b="17832"/>
          <a:stretch/>
        </p:blipFill>
        <p:spPr>
          <a:xfrm>
            <a:off x="143508" y="61499"/>
            <a:ext cx="5976664" cy="3295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8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99255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379" y="1484784"/>
            <a:ext cx="3867894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28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8" b="18602"/>
          <a:stretch/>
        </p:blipFill>
        <p:spPr>
          <a:xfrm>
            <a:off x="0" y="28162"/>
            <a:ext cx="4403055" cy="5201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4"/>
          <a:stretch/>
        </p:blipFill>
        <p:spPr>
          <a:xfrm>
            <a:off x="4403055" y="1268760"/>
            <a:ext cx="4685705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251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88009"/>
            <a:ext cx="5580112" cy="3138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832648" cy="3280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3138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08912" cy="3744416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br>
              <a:rPr lang="ru-RU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28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еседа о том, какая была идея и удалось ли нам</a:t>
            </a:r>
            <a:br>
              <a:rPr lang="ru-RU" sz="28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её реализовать?</a:t>
            </a:r>
            <a:r>
              <a:rPr lang="ru-RU" sz="28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cap="none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8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олучили ли мы удовольствие от совместной работы?</a:t>
            </a:r>
            <a:r>
              <a:rPr lang="ru-RU" sz="28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84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7272808" cy="747463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endParaRPr lang="ru-RU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1268760"/>
            <a:ext cx="8460432" cy="432048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сложнее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важнее,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вырастить здорового ребенка. 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«Спорт становится средством воспитания тогда, когда он – любимое занятие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каждого» 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Сухомлинский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проблемы стал проект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спортом дружишь-здоровым будешь!»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274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40960" cy="56886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проекта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совместного праздника.</a:t>
            </a:r>
            <a:br>
              <a:rPr lang="ru-RU" sz="31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поняли значимость совместной двигательной деятельности с детьми.</a:t>
            </a:r>
            <a:br>
              <a:rPr lang="ru-RU" sz="31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всеми участниками положительных эмоций.</a:t>
            </a:r>
            <a:br>
              <a:rPr lang="ru-RU" sz="31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Удовлетворённость воспитателя привлечением родителей к образовательному процессу.</a:t>
            </a:r>
            <a:br>
              <a:rPr lang="ru-RU" sz="31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1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1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620688"/>
            <a:ext cx="7560840" cy="2952328"/>
          </a:xfrm>
        </p:spPr>
        <p:txBody>
          <a:bodyPr>
            <a:normAutofit/>
          </a:bodyPr>
          <a:lstStyle/>
          <a:p>
            <a:pPr algn="ctr"/>
            <a:r>
              <a:rPr lang="ru-RU" sz="5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5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688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воспитатели,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культуре, родители.</a:t>
            </a:r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 детей мотивации заниматься физкультурой и 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спортом, вести здоровый образ жизни.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261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149" y="-50090"/>
            <a:ext cx="6402468" cy="879707"/>
          </a:xfrm>
        </p:spPr>
        <p:txBody>
          <a:bodyPr>
            <a:normAutofit/>
          </a:bodyPr>
          <a:lstStyle/>
          <a:p>
            <a:pPr algn="ctr"/>
            <a:r>
              <a:rPr lang="ru-RU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8472" y="1124744"/>
            <a:ext cx="8352928" cy="6177077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детей с разными видами спорта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качества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играм соревновательного характера.</a:t>
            </a:r>
          </a:p>
          <a:p>
            <a:pPr lvl="0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спортивные умения и навыки.</a:t>
            </a:r>
          </a:p>
          <a:p>
            <a:pPr lvl="0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 и укреплять здоровье детей.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737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6402468" cy="576064"/>
          </a:xfrm>
        </p:spPr>
        <p:txBody>
          <a:bodyPr>
            <a:noAutofit/>
          </a:bodyPr>
          <a:lstStyle/>
          <a:p>
            <a:r>
              <a:rPr lang="ru-RU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</a:t>
            </a:r>
            <a:r>
              <a:rPr lang="ru-RU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764704"/>
            <a:ext cx="7704856" cy="5760640"/>
          </a:xfrm>
        </p:spPr>
        <p:txBody>
          <a:bodyPr>
            <a:normAutofit/>
          </a:bodyPr>
          <a:lstStyle/>
          <a:p>
            <a:pPr lvl="0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представление о значимости совместной двигательной деятельности.</a:t>
            </a:r>
          </a:p>
          <a:p>
            <a:pPr lvl="0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Заинтересовать родителей заниматься спортом, быть примером для своих детей.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9956" y="3429000"/>
            <a:ext cx="8126500" cy="1777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педагогов: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Установить партнёрское взаимодействие с семьями воспитанников.</a:t>
            </a:r>
          </a:p>
        </p:txBody>
      </p:sp>
    </p:spTree>
    <p:extLst>
      <p:ext uri="{BB962C8B-B14F-4D97-AF65-F5344CB8AC3E}">
        <p14:creationId xmlns:p14="http://schemas.microsoft.com/office/powerpoint/2010/main" val="12656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6267" y="620688"/>
            <a:ext cx="8568952" cy="4485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долгосрочный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 проекта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познавательно-игровой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 проекта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Совместный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праздник «Папа, мама, я-спортивная семья!»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проекта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тличается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степенью привлечения детей и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8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52565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«трёх вопросов»:</a:t>
            </a:r>
            <a:br>
              <a:rPr lang="ru-RU" sz="36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знаем?</a:t>
            </a:r>
            <a:br>
              <a:rPr lang="ru-RU" sz="36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хотим узнать?</a:t>
            </a:r>
            <a:br>
              <a:rPr lang="ru-RU" sz="36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сделать, чтобы узнать?</a:t>
            </a:r>
            <a:br>
              <a:rPr lang="ru-RU" sz="36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-603448"/>
            <a:ext cx="8496944" cy="2736304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br>
              <a:rPr lang="ru-RU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620688"/>
            <a:ext cx="8712968" cy="6599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детей:</a:t>
            </a: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тему: «Дети занимаются спортом</a:t>
            </a: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спортивного инвентаря: гантелей. </a:t>
            </a:r>
            <a:endParaRPr lang="ru-RU" sz="2800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Оздоровительная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ходьба и бег по территории детского </a:t>
            </a: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сада. </a:t>
            </a: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с/р </a:t>
            </a: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 и д/игр по данной теме..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П/игры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«Кого 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назвали - тот и ловит», «Забрось мяч в корзину», «Передай мяч», «Прыгай </a:t>
            </a: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скакалку» и т.д.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832</TotalTime>
  <Words>306</Words>
  <Application>Microsoft Office PowerPoint</Application>
  <PresentationFormat>Экран (4:3)</PresentationFormat>
  <Paragraphs>71</Paragraphs>
  <Slides>31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Calibri</vt:lpstr>
      <vt:lpstr>Century Gothic</vt:lpstr>
      <vt:lpstr>Times New Roman</vt:lpstr>
      <vt:lpstr>Wingdings 3</vt:lpstr>
      <vt:lpstr>Сектор</vt:lpstr>
      <vt:lpstr>Муниципальное автономное дошкольное образовательное учреждение детский сад № 112       презентация к Проекту «Со спортом дружишь –  здоровым будешь!»                                                                                                               Автор:  воспитатель                                                                                                                                                                                                          Светлолобова Н.В.                                                                                                    г.Ангарск   2019г   </vt:lpstr>
      <vt:lpstr>Актуальность: </vt:lpstr>
      <vt:lpstr>Проблема:</vt:lpstr>
      <vt:lpstr>Презентация PowerPoint</vt:lpstr>
      <vt:lpstr>Задачи проекта</vt:lpstr>
      <vt:lpstr>Для родителей:</vt:lpstr>
      <vt:lpstr>Презентация PowerPoint</vt:lpstr>
      <vt:lpstr>   Подготовительный этап  Модель «трёх вопросов»:  Что мы знаем?  Что хотим узнать?  Что сделать, чтобы узнать? </vt:lpstr>
      <vt:lpstr>Основной этап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«Мы закаляемся!»</vt:lpstr>
      <vt:lpstr>Презентация PowerPoint</vt:lpstr>
      <vt:lpstr>Презентация PowerPoint</vt:lpstr>
      <vt:lpstr> «Мы любим спорт!»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Заключительный этап  Беседа о том, какая была идея и удалось ли нам  её реализовать? Получили ли мы удовольствие от совместной работы?         </vt:lpstr>
      <vt:lpstr>Итоги проекта  Проведение совместного праздника.  Родители поняли значимость совместной двигательной деятельности с детьми.  Получение всеми участниками положительных эмоций.  Удовлетворённость воспитателя привлечением родителей к образовательному процессу.     </vt:lpstr>
      <vt:lpstr>Спасибо за внимание!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детский сад № 112     Проект «Я здоровым быть хочу!»                                                                           Авторы проекта:                                                                               Воспитатели Светлолобова Н.В.                                                                                               Удружева Е.А     г.Ангарск   2019г</dc:title>
  <dc:creator>ДНС</dc:creator>
  <cp:lastModifiedBy>User</cp:lastModifiedBy>
  <cp:revision>87</cp:revision>
  <dcterms:created xsi:type="dcterms:W3CDTF">2019-11-06T14:30:14Z</dcterms:created>
  <dcterms:modified xsi:type="dcterms:W3CDTF">2020-10-04T08:41:52Z</dcterms:modified>
</cp:coreProperties>
</file>