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65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5024" y="760020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Разработка проекта дополнительной образовательные программы.</a:t>
            </a:r>
            <a:endParaRPr lang="ru-RU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-248194" y="4052873"/>
            <a:ext cx="12945291" cy="280512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«Цветик 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Семицветик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Программа психолого- педагогических занятий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дошкольников 4 - 5лет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Н.Ю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Куражева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под ред.Н.Ю.Куражевой-СПб.:Речь,2014.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54459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902926" y="603504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закончена ______________________/дата/</a:t>
            </a:r>
            <a:endParaRPr lang="ru-RU" sz="1600" kern="50" dirty="0">
              <a:latin typeface="Times New Roman" panose="02020603050405020304" pitchFamily="18" charset="0"/>
              <a:ea typeface="Verdana" panose="020B060403050404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ru-RU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Подпись___________________________</a:t>
            </a:r>
            <a:endParaRPr lang="ru-RU" sz="1600" kern="50" dirty="0">
              <a:effectLst/>
              <a:latin typeface="Times New Roman" panose="02020603050405020304" pitchFamily="18" charset="0"/>
              <a:ea typeface="Verdana" panose="020B060403050404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197944"/>
              </p:ext>
            </p:extLst>
          </p:nvPr>
        </p:nvGraphicFramePr>
        <p:xfrm>
          <a:off x="592772" y="1188720"/>
          <a:ext cx="11189925" cy="454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30">
                  <a:extLst>
                    <a:ext uri="{9D8B030D-6E8A-4147-A177-3AD203B41FA5}">
                      <a16:colId xmlns:a16="http://schemas.microsoft.com/office/drawing/2014/main" val="947603985"/>
                    </a:ext>
                  </a:extLst>
                </a:gridCol>
                <a:gridCol w="470263">
                  <a:extLst>
                    <a:ext uri="{9D8B030D-6E8A-4147-A177-3AD203B41FA5}">
                      <a16:colId xmlns:a16="http://schemas.microsoft.com/office/drawing/2014/main" val="999535642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3221562424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1595461865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3481049291"/>
                    </a:ext>
                  </a:extLst>
                </a:gridCol>
                <a:gridCol w="4428309">
                  <a:extLst>
                    <a:ext uri="{9D8B030D-6E8A-4147-A177-3AD203B41FA5}">
                      <a16:colId xmlns:a16="http://schemas.microsoft.com/office/drawing/2014/main" val="860899779"/>
                    </a:ext>
                  </a:extLst>
                </a:gridCol>
                <a:gridCol w="1946366">
                  <a:extLst>
                    <a:ext uri="{9D8B030D-6E8A-4147-A177-3AD203B41FA5}">
                      <a16:colId xmlns:a16="http://schemas.microsoft.com/office/drawing/2014/main" val="3422034792"/>
                    </a:ext>
                  </a:extLst>
                </a:gridCol>
                <a:gridCol w="692331">
                  <a:extLst>
                    <a:ext uri="{9D8B030D-6E8A-4147-A177-3AD203B41FA5}">
                      <a16:colId xmlns:a16="http://schemas.microsoft.com/office/drawing/2014/main" val="1175294534"/>
                    </a:ext>
                  </a:extLst>
                </a:gridCol>
              </a:tblGrid>
              <a:tr h="352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часов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и задачи 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3780104"/>
                  </a:ext>
                </a:extLst>
              </a:tr>
              <a:tr h="1803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«Знакомство»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Познакомить детей друг с другом. Создать благоприятную атмосферу на занятии.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1.Приветствие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2.Разминка .п/и «Паровозик дружбы»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(появление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перс.Ушастика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осн.часть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д/пауза  «Дует, дует ветер»,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«Собери цветочек»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«Давай познакомимся».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«Кто к нам пришел»,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колл.работа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«Цветочная поляна»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«Раздувайся пузырь».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4.Д/п «Руки к верху поднимаем…»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Подведение итогов, рефлексия, ритуал прощания.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«Цветик - Семицветик» Программа психолого- педагогических занятий для дошкольников 4 - 5лет/ Н.Ю Куражева.; под ред.Н.Ю.Куражевой-СПб.:Речь,2014.-160с .стр. 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2204086"/>
                  </a:ext>
                </a:extLst>
              </a:tr>
              <a:tr h="1802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«Давайте дружить»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Продолжать знакомство детей друг с другом. Сплотить группу. Сформировать положительное отношение  к содержанию занятия.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1.Приветствие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п/и «Паровозик дружбы»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Появление персонажа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Ушастика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3.игра «Незнайка»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д/п 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Пакажи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отгадку»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пальч.гимнастика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«Дружба»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«Прятки»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«Лабиринт»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«Замри»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«Раздувайся, пузырь»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4.Подведение итогов, рефлексия, ритуал прощания.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«Цветик - Семицветик» Программа психолого- педагогических занятий для дошкольников 4 - 5лет/ Н.Ю Куражева.; под ред.Н.Ю.Куражевой-СПб.:Речь,2014.-160с .стр. 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8787879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92772" y="207297"/>
            <a:ext cx="11189925" cy="85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психолого-педагогического сопровождения 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детей 4-5 лет</a:t>
            </a: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954794" cy="5858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u="sng" dirty="0"/>
              <a:t>Пояснительная записка.</a:t>
            </a:r>
            <a:endParaRPr lang="ru-RU" sz="2800" dirty="0"/>
          </a:p>
          <a:p>
            <a:r>
              <a:rPr lang="ru-RU" dirty="0"/>
              <a:t>Очевидно, что развитие ребенка необходимо начинать с раннего возраста. Дошкольный период является сенситивным для развития многих психических процессов. Элементарные нравственные представления и чувства, простейшие навыки поведения, приобретенные ребенком в этот период, должны стать «культурными», то есть превратиться в высшие психологические функции и стать фундаментом для развития новых форм поведения, правил и норм.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8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589" y="437845"/>
            <a:ext cx="8534400" cy="150706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Цели программы:</a:t>
            </a:r>
            <a:br>
              <a:rPr lang="ru-RU" b="1" dirty="0"/>
            </a:br>
            <a:r>
              <a:rPr lang="ru-RU" sz="1600" b="1" dirty="0"/>
              <a:t>Создание условий для естественного психологического развития ребенка.</a:t>
            </a:r>
            <a:br>
              <a:rPr lang="ru-RU" sz="1600" b="1" dirty="0"/>
            </a:br>
            <a:r>
              <a:rPr lang="ru-RU" sz="1600" b="1" dirty="0"/>
              <a:t>Программа курса учитывает все основные особенности развития, свойственные данному возрасту. </a:t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589" y="1944912"/>
            <a:ext cx="10171023" cy="4769396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познавательной активности. В занятие включены темы, посвященные свойствам предметов и исследовательской деятельности детей.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сенсорной функции. К этому возрасту ребенок: </a:t>
            </a:r>
            <a:endParaRPr lang="ru-RU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Правильно дифференцирует цвета и оттенки</a:t>
            </a:r>
            <a:endParaRPr lang="ru-RU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Называет названия шести основных цветов</a:t>
            </a:r>
            <a:endParaRPr lang="ru-RU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Различает и называет основные геометрические фигуры, включая прямоугольник и овал</a:t>
            </a:r>
            <a:endParaRPr lang="ru-RU" sz="16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Различает пространственные отношения: около, рядом, между, перед</a:t>
            </a:r>
            <a:endParaRPr lang="ru-RU" sz="16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Умеет соотносить предметы по длине, ширине и высоте</a:t>
            </a:r>
            <a:endParaRPr lang="ru-RU" sz="16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Узнает бытовые предметы на ощупь</a:t>
            </a:r>
            <a:endParaRPr lang="ru-RU" sz="16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/>
              <a:t>Улучшается слуховое внимание и восприятие</a:t>
            </a:r>
          </a:p>
          <a:p>
            <a:pPr marL="0" lvl="0" indent="0">
              <a:buNone/>
            </a:pPr>
            <a:r>
              <a:rPr lang="ru-RU" sz="1600" dirty="0"/>
              <a:t>       </a:t>
            </a:r>
            <a:r>
              <a:rPr lang="ru-RU" sz="2800" dirty="0"/>
              <a:t>Поэтому на занятиях дети знакомятся с «помощниками»: глазками, носиком, ротиком, ушками, ножками и ручками.</a:t>
            </a:r>
          </a:p>
          <a:p>
            <a:pPr marL="1371600" lvl="2" indent="-457200">
              <a:buFont typeface="+mj-lt"/>
              <a:buAutoNum type="alphaL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215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7092" y="463732"/>
            <a:ext cx="10445342" cy="5832565"/>
          </a:xfrm>
        </p:spPr>
        <p:txBody>
          <a:bodyPr>
            <a:normAutofit/>
          </a:bodyPr>
          <a:lstStyle/>
          <a:p>
            <a:pPr marL="457200" lvl="0" indent="-457200">
              <a:buAutoNum type="arabicPeriod" startAt="3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развитие всех сфер психики ребенка (восприятие, внимание, память, мышление, воображение, речь, коммуникации, эмоции). В развивающих играх даются задания на развитие наглядно-образного мышления (картинки-нелепицы), эмоциональной сферы (добавляется знакомство с эмоциями страха и удивления), воображения (дорисовать рисунок, придумать название).</a:t>
            </a:r>
          </a:p>
          <a:p>
            <a:pPr marL="0" lv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  Занятие дополняются активными совместными играми, динамическими паузами, во время которых дети учатся принимать сюжет и правила игры.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48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63526"/>
            <a:ext cx="8534400" cy="1507067"/>
          </a:xfrm>
        </p:spPr>
        <p:txBody>
          <a:bodyPr/>
          <a:lstStyle/>
          <a:p>
            <a:r>
              <a:rPr lang="ru-RU" b="1" dirty="0"/>
              <a:t>Задачи программы: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646" y="1116874"/>
            <a:ext cx="10980919" cy="5022669"/>
          </a:xfrm>
        </p:spPr>
        <p:txBody>
          <a:bodyPr>
            <a:normAutofit/>
          </a:bodyPr>
          <a:lstStyle/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проявления познавательной активности.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самопознанию ребенка.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коммуникативные навыки.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проявлениям эмоциональной восприимчивости, отзывчивости.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формировать умение подчинять свои действия правилам, усложняя деятельность через увлечение количества правил.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дальнейшего развития памяти, восприятия, мышления, внимания, воображения.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подчинять свое поведение нравственным нормам.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02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023" y="1652692"/>
            <a:ext cx="10889480" cy="3624702"/>
          </a:xfrm>
        </p:spPr>
        <p:txBody>
          <a:bodyPr>
            <a:normAutofit/>
          </a:bodyPr>
          <a:lstStyle/>
          <a:p>
            <a:r>
              <a:rPr lang="ru-RU" b="1" dirty="0"/>
              <a:t>Форма проведения: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занятия реализовываются  как подгрупповое (по 4-6 детей) развивающее сопровождение.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26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1007045" cy="3615267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/>
              <a:t>Цель занятий:</a:t>
            </a:r>
          </a:p>
          <a:p>
            <a:pPr marL="0" indent="0" algn="ctr">
              <a:buNone/>
            </a:pPr>
            <a:endParaRPr lang="ru-RU" sz="3200" dirty="0"/>
          </a:p>
          <a:p>
            <a:pPr lvl="0"/>
            <a:r>
              <a:rPr lang="ru-RU" sz="2800" dirty="0"/>
              <a:t>Компенсация интеллектуальных, эмоционально-волевых проблем в соответствии  с индивидуальными особенностями и степенью выраженности нарушения.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651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333" y="638507"/>
            <a:ext cx="8534400" cy="1507067"/>
          </a:xfrm>
        </p:spPr>
        <p:txBody>
          <a:bodyPr>
            <a:noAutofit/>
          </a:bodyPr>
          <a:lstStyle/>
          <a:p>
            <a:r>
              <a:rPr lang="ru-RU" sz="2000" b="1" dirty="0"/>
              <a:t>Структура и содержание</a:t>
            </a:r>
            <a:br>
              <a:rPr lang="ru-RU" sz="2000" dirty="0"/>
            </a:br>
            <a:r>
              <a:rPr lang="ru-RU" sz="2000" dirty="0"/>
              <a:t>Программа предназначена для совместной  работы педагогов и детей среднего дошкольного возраста в условия ДОУ, представлена циклом из 59 занятий. Процесс развивающей работы складывается из нескольких этапов: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836" y="2593823"/>
            <a:ext cx="8534400" cy="2748885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b="1" dirty="0"/>
              <a:t>Приветствие.</a:t>
            </a:r>
          </a:p>
          <a:p>
            <a:pPr lvl="0"/>
            <a:r>
              <a:rPr lang="ru-RU" sz="2800" b="1" dirty="0"/>
              <a:t>Разминка.</a:t>
            </a:r>
          </a:p>
          <a:p>
            <a:pPr lvl="0"/>
            <a:r>
              <a:rPr lang="ru-RU" sz="2800" b="1" dirty="0"/>
              <a:t>Основная часть.</a:t>
            </a:r>
          </a:p>
          <a:p>
            <a:pPr lvl="0"/>
            <a:r>
              <a:rPr lang="ru-RU" sz="2800" b="1" dirty="0"/>
              <a:t>Подведение итогов,  рефлексия, ритуал прощания.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50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525" y="378823"/>
            <a:ext cx="11046235" cy="568234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Сроки реализации программы:</a:t>
            </a:r>
            <a:br>
              <a:rPr lang="ru-RU" b="1" dirty="0"/>
            </a:br>
            <a:br>
              <a:rPr lang="ru-RU" dirty="0"/>
            </a:br>
            <a:r>
              <a:rPr lang="ru-RU" dirty="0"/>
              <a:t>Занятия  по программе проводятся в течении учебного года дважды  в неделю в первой половине дня. Продолжительность занятия- 20-25 мин.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58113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C4941B7818FD4CB304AEC342831DC2" ma:contentTypeVersion="5" ma:contentTypeDescription="Создание документа." ma:contentTypeScope="" ma:versionID="7418be3eefe630c386144b7494a5faa0">
  <xsd:schema xmlns:xsd="http://www.w3.org/2001/XMLSchema" xmlns:xs="http://www.w3.org/2001/XMLSchema" xmlns:p="http://schemas.microsoft.com/office/2006/metadata/properties" xmlns:ns2="e5f4608b-b984-4adc-a954-fff3d83244d9" targetNamespace="http://schemas.microsoft.com/office/2006/metadata/properties" ma:root="true" ma:fieldsID="53ffcbf088eb6878e0a45213adb11e3b" ns2:_="">
    <xsd:import namespace="e5f4608b-b984-4adc-a954-fff3d83244d9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f4608b-b984-4adc-a954-fff3d83244d9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e5f4608b-b984-4adc-a954-fff3d83244d9" xsi:nil="true"/>
  </documentManagement>
</p:properties>
</file>

<file path=customXml/itemProps1.xml><?xml version="1.0" encoding="utf-8"?>
<ds:datastoreItem xmlns:ds="http://schemas.openxmlformats.org/officeDocument/2006/customXml" ds:itemID="{53357D08-70DF-4C86-A14D-B11C34125C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E8CEE1-C453-4AF7-941E-E294AE5BF4A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5f4608b-b984-4adc-a954-fff3d83244d9"/>
  </ds:schemaRefs>
</ds:datastoreItem>
</file>

<file path=customXml/itemProps3.xml><?xml version="1.0" encoding="utf-8"?>
<ds:datastoreItem xmlns:ds="http://schemas.openxmlformats.org/officeDocument/2006/customXml" ds:itemID="{296AFF9E-BDC1-4FC0-8199-447DA6EF4D32}">
  <ds:schemaRefs>
    <ds:schemaRef ds:uri="http://schemas.microsoft.com/office/2006/metadata/properties"/>
    <ds:schemaRef ds:uri="http://www.w3.org/2000/xmlns/"/>
    <ds:schemaRef ds:uri="e5f4608b-b984-4adc-a954-fff3d83244d9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</TotalTime>
  <Words>626</Words>
  <Application>Microsoft Office PowerPoint</Application>
  <PresentationFormat>Широкоэкранный</PresentationFormat>
  <Paragraphs>91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Сектор</vt:lpstr>
      <vt:lpstr>Разработка проекта дополнительной образовательные программы.</vt:lpstr>
      <vt:lpstr>Презентация PowerPoint</vt:lpstr>
      <vt:lpstr>Цели программы: Создание условий для естественного психологического развития ребенка. Программа курса учитывает все основные особенности развития, свойственные данному возрасту.  </vt:lpstr>
      <vt:lpstr>Презентация PowerPoint</vt:lpstr>
      <vt:lpstr>Задачи программы: </vt:lpstr>
      <vt:lpstr>Форма проведения:  занятия реализовываются  как подгрупповое (по 4-6 детей) развивающее сопровождение. </vt:lpstr>
      <vt:lpstr>Презентация PowerPoint</vt:lpstr>
      <vt:lpstr>Структура и содержание Программа предназначена для совместной  работы педагогов и детей среднего дошкольного возраста в условия ДОУ, представлена циклом из 59 занятий. Процесс развивающей работы складывается из нескольких этапов: </vt:lpstr>
      <vt:lpstr>Сроки реализации программы:  Занятия  по программе проводятся в течении учебного года дважды  в неделю в первой половине дня. Продолжительность занятия- 20-25 мин.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проекта дополнительной образовательные программы.</dc:title>
  <dc:creator>АННА</dc:creator>
  <cp:lastModifiedBy>Анна Немтинова</cp:lastModifiedBy>
  <cp:revision>7</cp:revision>
  <dcterms:created xsi:type="dcterms:W3CDTF">2020-10-02T13:30:03Z</dcterms:created>
  <dcterms:modified xsi:type="dcterms:W3CDTF">2020-11-25T04:02:58Z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0x01010058C4941B7818FD4CB304AEC342831DC2</vt:lpwstr>
  </property>
</Properties>
</file>