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6" r:id="rId5"/>
    <p:sldId id="275" r:id="rId6"/>
    <p:sldId id="302" r:id="rId7"/>
    <p:sldId id="261" r:id="rId8"/>
    <p:sldId id="266" r:id="rId9"/>
    <p:sldId id="269" r:id="rId10"/>
    <p:sldId id="272" r:id="rId11"/>
    <p:sldId id="279" r:id="rId12"/>
    <p:sldId id="280" r:id="rId13"/>
    <p:sldId id="285" r:id="rId14"/>
    <p:sldId id="291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67" d="100"/>
          <a:sy n="67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9F93-6BDE-4CB0-97D1-56148BE7A187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668A-8CE2-4AFF-9D70-A4BBBDE5C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9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75656" y="305527"/>
            <a:ext cx="64087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  №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округа-город Камышин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4928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 «Сталинград  – глазами детей»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6026727"/>
            <a:ext cx="1944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Камышин, 2025г.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188640"/>
            <a:ext cx="5495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Мини-музей «Ордена и медали» </a:t>
            </a:r>
          </a:p>
        </p:txBody>
      </p:sp>
      <p:pic>
        <p:nvPicPr>
          <p:cNvPr id="13314" name="Picture 2" descr="D:\Users\desktop\сталинград\20150513_09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672408" cy="2736304"/>
          </a:xfrm>
          <a:prstGeom prst="rect">
            <a:avLst/>
          </a:prstGeom>
          <a:noFill/>
        </p:spPr>
      </p:pic>
      <p:pic>
        <p:nvPicPr>
          <p:cNvPr id="7" name="Picture 2" descr="D:\Users\desktop\сталинград\20150514_11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381642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33265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Посещение краеведческого музея</a:t>
            </a:r>
          </a:p>
        </p:txBody>
      </p:sp>
      <p:pic>
        <p:nvPicPr>
          <p:cNvPr id="19458" name="Picture 2" descr="D:\Users\desktop\Новая папка (3)\image (6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888432" cy="2880320"/>
          </a:xfrm>
          <a:prstGeom prst="rect">
            <a:avLst/>
          </a:prstGeom>
          <a:noFill/>
        </p:spPr>
      </p:pic>
      <p:pic>
        <p:nvPicPr>
          <p:cNvPr id="6" name="Picture 2" descr="D:\Users\desktop\Новая папка (3)\image (6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385293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D:\Users\desktop\Новая папка (3)\image (6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672408" cy="2808312"/>
          </a:xfrm>
          <a:prstGeom prst="rect">
            <a:avLst/>
          </a:prstGeom>
          <a:noFill/>
        </p:spPr>
      </p:pic>
      <p:pic>
        <p:nvPicPr>
          <p:cNvPr id="6" name="Picture 2" descr="D:\Users\desktop\Новая папка (3)\image (6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388843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26064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Посещение детской библиотеки </a:t>
            </a:r>
          </a:p>
        </p:txBody>
      </p:sp>
      <p:pic>
        <p:nvPicPr>
          <p:cNvPr id="25602" name="Picture 2" descr="D:\Users\desktop\стал\SAM_6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511256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8287" y="404664"/>
            <a:ext cx="3343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Патриотический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флешмоб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Users\desktop\сталинград\20180201_103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511256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32449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43608" y="1621756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«К патриотизму нельзя только призывать, его нужно заботливо воспитывать –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воспитывать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любовь к Родине, её истории, к родным местам» </a:t>
            </a:r>
          </a:p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Академик Д.С. Лихачёв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desktop\Новая папка (3)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908720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проекта.</a:t>
            </a:r>
          </a:p>
          <a:p>
            <a:pPr indent="216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историческими событиями Великой отечественной войны по освобождению Сталинграда.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воспитание – основа нравственного воспитания  подрастающего поколения, основная задача нашего времени. Детство – самая благодатная пора для привития священного чувства  любви к Родине, поэтому воспитание патриотических чувств  необходимо начинать с дошкольного возраста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именно на данном этапе формируется личность реб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94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desktop\Новая папка (3)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-315416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Проблема проекта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в дошкольном возрасте плохо ориентируются в истории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нашей страны, у детей не сформированы такие понятия, как ветераны, оборона, захватчики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582341"/>
            <a:ext cx="6102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Ожидаемые результаты: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Проявление детьми познавательной активности в беседах, знакомстве с художественной литературой, в рассматривании наглядного материала о героях ВОВ, защитниках Сталинграда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2.Сохранение интереса к истории своей страны , своему  роду.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3.Проявление уважения к заслугам и подвигам своих прадедов ( участниках  ВОВ).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разновозрастной  группы, воспитатели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творческий, краткосрочный.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составу участников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групповой.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27.02.2025 – 07.02.2025 г.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30963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3" descr="D:\Users\desktop\сталинград\20150513_09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032448" cy="2808312"/>
          </a:xfrm>
          <a:prstGeom prst="rect">
            <a:avLst/>
          </a:prstGeom>
          <a:noFill/>
        </p:spPr>
      </p:pic>
      <p:pic>
        <p:nvPicPr>
          <p:cNvPr id="6" name="Picture 2" descr="D:\Users\desktop\сталинград\20150513_10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3384376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824536" cy="38884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0414C-FB60-49BE-1E91-1629B67892CD}"/>
              </a:ext>
            </a:extLst>
          </p:cNvPr>
          <p:cNvSpPr/>
          <p:nvPr/>
        </p:nvSpPr>
        <p:spPr>
          <a:xfrm>
            <a:off x="1259632" y="7647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Изготовление макета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00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D:\Users\desktop\сталинград\IMG_20180314_155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600400" cy="2736304"/>
          </a:xfrm>
          <a:prstGeom prst="rect">
            <a:avLst/>
          </a:prstGeom>
          <a:noFill/>
        </p:spPr>
      </p:pic>
      <p:pic>
        <p:nvPicPr>
          <p:cNvPr id="9" name="Picture 2" descr="D:\Users\desktop\сталинград\IMG_20180314_155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12976"/>
            <a:ext cx="4248472" cy="266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404664"/>
            <a:ext cx="41044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Основной этап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Рассматривание фотографий участников ВОВ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D:\Users\desktop\сталинград\20150402_07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17431"/>
            <a:ext cx="3312368" cy="2326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33265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Чтение х/л                                        </a:t>
            </a:r>
          </a:p>
        </p:txBody>
      </p:sp>
      <p:pic>
        <p:nvPicPr>
          <p:cNvPr id="9" name="Picture 2" descr="D:\Users\desktop\сталинград\20150428_102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25594"/>
            <a:ext cx="3672408" cy="23117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3244334"/>
            <a:ext cx="432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 ролевые игры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Новая папка (3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30343" y="188640"/>
            <a:ext cx="537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Дидактические и настольно-печатные игры </a:t>
            </a:r>
          </a:p>
        </p:txBody>
      </p:sp>
      <p:pic>
        <p:nvPicPr>
          <p:cNvPr id="10242" name="Picture 2" descr="D:\Users\desktop\сталинград\IMG_20180314_16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3312368" cy="2520280"/>
          </a:xfrm>
          <a:prstGeom prst="rect">
            <a:avLst/>
          </a:prstGeom>
          <a:noFill/>
        </p:spPr>
      </p:pic>
      <p:pic>
        <p:nvPicPr>
          <p:cNvPr id="6" name="Picture 2" descr="D:\Users\desktop\сталинград\IMG_20180314_163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3672408" cy="2502278"/>
          </a:xfrm>
          <a:prstGeom prst="rect">
            <a:avLst/>
          </a:prstGeom>
          <a:noFill/>
        </p:spPr>
      </p:pic>
      <p:pic>
        <p:nvPicPr>
          <p:cNvPr id="7" name="Picture 2" descr="D:\Users\desktop\сталинград\IMG_20180314_163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69269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296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2018-03-26T06:17:23Z</dcterms:created>
  <dcterms:modified xsi:type="dcterms:W3CDTF">2025-05-14T17:10:59Z</dcterms:modified>
</cp:coreProperties>
</file>