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71" r:id="rId11"/>
    <p:sldId id="269" r:id="rId12"/>
    <p:sldId id="276" r:id="rId13"/>
    <p:sldId id="274" r:id="rId14"/>
    <p:sldId id="272" r:id="rId15"/>
    <p:sldId id="275" r:id="rId16"/>
    <p:sldId id="278" r:id="rId17"/>
    <p:sldId id="280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3" autoAdjust="0"/>
    <p:restoredTop sz="94624" autoAdjust="0"/>
  </p:normalViewPr>
  <p:slideViewPr>
    <p:cSldViewPr>
      <p:cViewPr>
        <p:scale>
          <a:sx n="60" d="100"/>
          <a:sy n="60" d="100"/>
        </p:scale>
        <p:origin x="-2328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90C94-36AA-4BD1-B362-90D21212E701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D224B-97BF-4B13-89B3-B1EDA28786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99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224B-97BF-4B13-89B3-B1EDA287867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9-11-19-13-28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207170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Презентация обобщение опыта работы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«Развитие речи детей дошкольного возраста в разных видах деятельности»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9445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-11-19-13-28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99792" y="260648"/>
            <a:ext cx="48025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речи на прогулке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ocuments\IMG_20190912_1047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381642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ocuments\IMG_20190912_1052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844824"/>
            <a:ext cx="486003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ocuments\IMG_20190912_1049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17032"/>
            <a:ext cx="417646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-11-19-13-28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87824" y="188640"/>
            <a:ext cx="28230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Мнемоника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урган 2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44360"/>
            <a:ext cx="5112568" cy="58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-11-19-13-28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051720" y="260648"/>
            <a:ext cx="450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Дидактические пособия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91119_174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914400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-11-19-13-28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450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332656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191119_1347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57250"/>
            <a:ext cx="9144000" cy="5740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-11-19-13-28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57290" y="285728"/>
            <a:ext cx="5550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Картотека по развитию речи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191119_135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8640960" cy="5794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-11-19-13-28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39552" y="260648"/>
            <a:ext cx="81003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       среда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180402_134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5"/>
            <a:ext cx="4032448" cy="5376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E:\бук\10(4)\20171004_135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337112" y="2295736"/>
            <a:ext cx="5445224" cy="3679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-11-19-13-28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450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4664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«Речевое развитие ребенка в детском саду» - это трудоемкий процесс. Чтобы достичь положительных, ощутимых результатов, она должна вестись в системе.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-11-19-13-28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450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83568" y="928670"/>
            <a:ext cx="6805902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1.Игры с использованием мяча для развития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фонематического слуха.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2.Игры с мячом для закрепления правильного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произношения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дефференциации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звуков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3.Игры с мячом для развития словаря,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грамматического строя речи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«Игры с мячом для развития мелкой моторики»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«Отгадай сказку по загадке»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 «Из какой сказки картинка»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 «Кто лишний»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52736"/>
            <a:ext cx="6462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835896"/>
            <a:ext cx="4154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3260831"/>
            <a:ext cx="300082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-11-19-13-28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450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48897"/>
            <a:ext cx="6835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714356"/>
            <a:ext cx="3500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548680"/>
            <a:ext cx="7416824" cy="2520280"/>
          </a:xfrm>
          <a:prstGeom prst="rect">
            <a:avLst/>
          </a:prstGeom>
          <a:noFill/>
        </p:spPr>
        <p:txBody>
          <a:bodyPr wrap="square" rtlCol="0">
            <a:prstTxWarp prst="textDeflateIn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b="1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9-11-19-13-28-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436" y="0"/>
            <a:ext cx="915143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350046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Самая большая роскошь- это роскошь человеческого общения!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(Сервантес)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-11-19-13-28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357166"/>
            <a:ext cx="727280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Актуальность проблемы речевого развития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Говорить умеют почти все, но говорить правильно, лишь единицы из нас. Разговаривая с другими, мы пользуемся речью как средством передачи своих мыслей. Речь для нас является одной из главных потребностей и функций человека. Именно речь отличает человека от других представителей животного мира. Именно через общение с другими людьми человек реализует себя как личность.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019-11-19-13-28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80"/>
            <a:ext cx="9144000" cy="685132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00034" y="0"/>
            <a:ext cx="772561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воспитания речи путём артикуляционной гимнастики признан великими теоретиками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практиками в логопедии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М.Е.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Хватцевым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М.В. Фомичёвой 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Л.С. Волковой,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Т.Б.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Филичевой 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Г.В.Чиркиной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другими.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-11-19-13-28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5853" y="0"/>
            <a:ext cx="6929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Артикуляционная гимнастика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91118_1611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04664"/>
            <a:ext cx="6192688" cy="3483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91118_1613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3986" y="3789040"/>
            <a:ext cx="470001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91118_1614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61048"/>
            <a:ext cx="4450667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-11-19-13-28-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0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Связь мелкой моторики с речью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19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1008"/>
            <a:ext cx="457199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19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836712"/>
            <a:ext cx="3384376" cy="5479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91118_162341_HD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836711"/>
            <a:ext cx="4511485" cy="2537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-11-19-13-28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285729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Формирование правильного речевого дыхания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19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764704"/>
            <a:ext cx="4608512" cy="3537012"/>
          </a:xfrm>
          <a:prstGeom prst="rect">
            <a:avLst/>
          </a:prstGeom>
        </p:spPr>
      </p:pic>
      <p:pic>
        <p:nvPicPr>
          <p:cNvPr id="7" name="Рисунок 6" descr="IMG_20191119_1744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3986" y="3717032"/>
            <a:ext cx="4376486" cy="2880320"/>
          </a:xfrm>
          <a:prstGeom prst="rect">
            <a:avLst/>
          </a:prstGeom>
        </p:spPr>
      </p:pic>
      <p:pic>
        <p:nvPicPr>
          <p:cNvPr id="6" name="Рисунок 5" descr="IMG_02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501008"/>
            <a:ext cx="4139952" cy="3104964"/>
          </a:xfrm>
          <a:prstGeom prst="rect">
            <a:avLst/>
          </a:prstGeom>
        </p:spPr>
      </p:pic>
      <p:pic>
        <p:nvPicPr>
          <p:cNvPr id="4" name="Рисунок 3" descr="IMG_02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764704"/>
            <a:ext cx="3923928" cy="297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-11-19-13-28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15616" y="-63788"/>
            <a:ext cx="62646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Театрализованная деятельность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03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3528392" cy="4053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03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697762"/>
            <a:ext cx="5472608" cy="3160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80427_0949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476672"/>
            <a:ext cx="550810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9-11-19-13-28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9712" y="260648"/>
            <a:ext cx="5161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Малые фольклорные формы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N9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08720"/>
            <a:ext cx="3899925" cy="2924944"/>
          </a:xfrm>
          <a:prstGeom prst="rect">
            <a:avLst/>
          </a:prstGeom>
        </p:spPr>
      </p:pic>
      <p:pic>
        <p:nvPicPr>
          <p:cNvPr id="6" name="Рисунок 5" descr="DSCN92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052736"/>
            <a:ext cx="3707904" cy="2780928"/>
          </a:xfrm>
          <a:prstGeom prst="rect">
            <a:avLst/>
          </a:prstGeom>
        </p:spPr>
      </p:pic>
      <p:pic>
        <p:nvPicPr>
          <p:cNvPr id="7" name="Рисунок 6" descr="DSCN01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3861048"/>
            <a:ext cx="4644008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242</Words>
  <Application>Microsoft Office PowerPoint</Application>
  <PresentationFormat>Экран (4:3)</PresentationFormat>
  <Paragraphs>51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Презентация обобщение опыта работы «Развитие речи детей дошкольного возраста в разных видах деятельности»  </vt:lpstr>
      <vt:lpstr>Самая большая роскошь- это роскошь человеческого общения! (Сервантес)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Курган 2</cp:lastModifiedBy>
  <cp:revision>35</cp:revision>
  <dcterms:created xsi:type="dcterms:W3CDTF">2019-11-19T08:24:05Z</dcterms:created>
  <dcterms:modified xsi:type="dcterms:W3CDTF">2020-12-06T15:24:08Z</dcterms:modified>
</cp:coreProperties>
</file>