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12BC2-CC2C-4BFC-8D2A-87616178430F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F6755-C8B2-4A9D-AB08-453828147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F6755-C8B2-4A9D-AB08-453828147D9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23E16-BC49-438D-A5F7-DA8FE1F18063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5CD5D-31E2-44C0-B6CE-E3F0F3A8F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jpeg"/><Relationship Id="rId3" Type="http://schemas.openxmlformats.org/officeDocument/2006/relationships/audio" Target="../media/audio1.wav"/><Relationship Id="rId7" Type="http://schemas.openxmlformats.org/officeDocument/2006/relationships/image" Target="../media/image9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2.jpeg"/><Relationship Id="rId5" Type="http://schemas.openxmlformats.org/officeDocument/2006/relationships/image" Target="../media/image7.jpeg"/><Relationship Id="rId15" Type="http://schemas.openxmlformats.org/officeDocument/2006/relationships/image" Target="../media/image15.png"/><Relationship Id="rId10" Type="http://schemas.openxmlformats.org/officeDocument/2006/relationships/image" Target="../media/image11.jpeg"/><Relationship Id="rId4" Type="http://schemas.openxmlformats.org/officeDocument/2006/relationships/image" Target="../media/image1.jpeg"/><Relationship Id="rId9" Type="http://schemas.openxmlformats.org/officeDocument/2006/relationships/image" Target="../media/image10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9.jpeg"/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12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13.jpeg"/><Relationship Id="rId5" Type="http://schemas.openxmlformats.org/officeDocument/2006/relationships/image" Target="../media/image2.jpeg"/><Relationship Id="rId10" Type="http://schemas.openxmlformats.org/officeDocument/2006/relationships/image" Target="../media/image12.jpeg"/><Relationship Id="rId4" Type="http://schemas.openxmlformats.org/officeDocument/2006/relationships/image" Target="../media/image16.png"/><Relationship Id="rId9" Type="http://schemas.openxmlformats.org/officeDocument/2006/relationships/image" Target="../media/image11.jpeg"/><Relationship Id="rId1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24.jpeg"/><Relationship Id="rId12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13.jpeg"/><Relationship Id="rId5" Type="http://schemas.openxmlformats.org/officeDocument/2006/relationships/image" Target="../media/image22.jpeg"/><Relationship Id="rId10" Type="http://schemas.openxmlformats.org/officeDocument/2006/relationships/image" Target="../media/image12.jpeg"/><Relationship Id="rId4" Type="http://schemas.openxmlformats.org/officeDocument/2006/relationships/image" Target="../media/image21.jpeg"/><Relationship Id="rId9" Type="http://schemas.openxmlformats.org/officeDocument/2006/relationships/image" Target="../media/image11.jpe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28.jpeg"/><Relationship Id="rId12" Type="http://schemas.openxmlformats.org/officeDocument/2006/relationships/image" Target="../media/image1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10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5.jpeg"/><Relationship Id="rId9" Type="http://schemas.openxmlformats.org/officeDocument/2006/relationships/image" Target="../media/image30.jpeg"/><Relationship Id="rId1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D:\логопед\36 ФОНОВ для ПРЕЗЕНТАЦИЙ ЛОГОПЕДА\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://f1.ds-russia.ru/u_dirs/054/54908/f171dbc384877120f052eae8e5ae41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857232"/>
            <a:ext cx="1595449" cy="11965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708920"/>
            <a:ext cx="7772400" cy="1470025"/>
          </a:xfrm>
        </p:spPr>
        <p:txBody>
          <a:bodyPr>
            <a:normAutofit/>
          </a:bodyPr>
          <a:lstStyle/>
          <a:p>
            <a:r>
              <a:rPr lang="ru-RU" sz="2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Мультимедийное</a:t>
            </a:r>
            <a:r>
              <a:rPr lang="ru-RU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пособие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«Сделай мебель»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8" descr="http://hozopttorg2000.ru.opt-images.1c-bitrix-cdn.ru/upload/iblock/50f/50f284e5891a743ee35e1c33bde810e0.jpg?1440844452136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1000108"/>
            <a:ext cx="1000132" cy="1000132"/>
          </a:xfrm>
          <a:prstGeom prst="rect">
            <a:avLst/>
          </a:prstGeom>
          <a:noFill/>
        </p:spPr>
      </p:pic>
      <p:pic>
        <p:nvPicPr>
          <p:cNvPr id="7" name="Picture 2" descr="http://s47.radikal.ru/i117/0810/47/f225f56e7ec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071538" y="1285860"/>
            <a:ext cx="878363" cy="1476992"/>
          </a:xfrm>
          <a:prstGeom prst="rect">
            <a:avLst/>
          </a:prstGeom>
          <a:noFill/>
        </p:spPr>
      </p:pic>
      <p:pic>
        <p:nvPicPr>
          <p:cNvPr id="8" name="Picture 2" descr="http://www.ikea.com/PIAimages/0239910_PE379571_S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1357298"/>
            <a:ext cx="1071570" cy="1071571"/>
          </a:xfrm>
          <a:prstGeom prst="rect">
            <a:avLst/>
          </a:prstGeom>
          <a:noFill/>
        </p:spPr>
      </p:pic>
      <p:pic>
        <p:nvPicPr>
          <p:cNvPr id="9" name="Picture 10" descr="http://www.elite-lustri.ru/upload/items/28/1469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1000108"/>
            <a:ext cx="1000132" cy="1000132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60305" y="5419382"/>
            <a:ext cx="79321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Россия, Самарская обл., г. Отрадный,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Структурное подразделение ГБОУ гимназии «ОЦ «Гармония» «Детский сад №13»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211960" y="4653136"/>
            <a:ext cx="4168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3975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Calibri" pitchFamily="34" charset="0"/>
              </a:rPr>
              <a:t>Учитель-логопед</a:t>
            </a:r>
            <a:endParaRPr lang="ru-RU" sz="1600" b="1" dirty="0" smtClean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  <a:p>
            <a:pPr marL="0" marR="0" lvl="0" indent="5397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Алферова Оксана Владимировна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3" descr="D:\логопед\36 ФОНОВ для ПРЕЗЕНТАЦИЙ ЛОГОПЕДА\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1357298"/>
            <a:ext cx="7286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Чему учится ребенок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правильно образовывать относительные прилагательные; согласовывать имена существительные с прилагательным в роде, числе, падеже.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3357562"/>
            <a:ext cx="757242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ИНСТРУКЦИЯ: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Выбери материал. Какая мебель у тебя получится?</a:t>
            </a:r>
          </a:p>
          <a:p>
            <a:pPr algn="ctr">
              <a:lnSpc>
                <a:spcPct val="150000"/>
              </a:lnSpc>
            </a:pP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Я сделаю Стол из дерева,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какой стол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получится?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– деревянный.</a:t>
            </a:r>
          </a:p>
          <a:p>
            <a:pPr algn="ctr">
              <a:lnSpc>
                <a:spcPct val="150000"/>
              </a:lnSpc>
            </a:pP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Я сделаю Стол  из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пластмасса, какой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стол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получится?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пластмассовый т.д.</a:t>
            </a:r>
          </a:p>
          <a:p>
            <a:pPr algn="ctr">
              <a:lnSpc>
                <a:spcPct val="150000"/>
              </a:lnSpc>
            </a:pP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857760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1463" algn="just">
              <a:tabLst>
                <a:tab pos="271463" algn="l"/>
              </a:tabLst>
            </a:pPr>
            <a:r>
              <a:rPr lang="ru-RU" dirty="0" smtClean="0"/>
              <a:t>С помощью мышки выбрать материал. </a:t>
            </a:r>
          </a:p>
          <a:p>
            <a:pPr indent="271463" algn="just">
              <a:tabLst>
                <a:tab pos="271463" algn="l"/>
              </a:tabLst>
            </a:pPr>
            <a:r>
              <a:rPr lang="ru-RU" dirty="0" smtClean="0"/>
              <a:t>При переходе к следующему заданию нажать на</a:t>
            </a:r>
          </a:p>
          <a:p>
            <a:pPr indent="271463" algn="just">
              <a:tabLst>
                <a:tab pos="271463" algn="l"/>
              </a:tabLst>
            </a:pPr>
            <a:r>
              <a:rPr lang="ru-RU" dirty="0" smtClean="0"/>
              <a:t>Управляющая кнопка завершения работы с пособием.</a:t>
            </a:r>
          </a:p>
          <a:p>
            <a:pPr indent="271463" algn="just">
              <a:tabLst>
                <a:tab pos="271463" algn="l"/>
              </a:tabLst>
            </a:pPr>
            <a:endParaRPr lang="ru-RU" dirty="0"/>
          </a:p>
        </p:txBody>
      </p:sp>
      <p:sp>
        <p:nvSpPr>
          <p:cNvPr id="9" name="Стрелка вправо с вырезом 8">
            <a:hlinkClick r:id="" action="ppaction://hlinkshowjump?jump=nextslide"/>
          </p:cNvPr>
          <p:cNvSpPr/>
          <p:nvPr/>
        </p:nvSpPr>
        <p:spPr>
          <a:xfrm>
            <a:off x="7858148" y="5929330"/>
            <a:ext cx="714380" cy="571504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6000760" y="5143512"/>
            <a:ext cx="357190" cy="357190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" action="ppaction://noaction" highlightClick="1"/>
          </p:cNvPr>
          <p:cNvSpPr/>
          <p:nvPr/>
        </p:nvSpPr>
        <p:spPr>
          <a:xfrm>
            <a:off x="6588224" y="5445224"/>
            <a:ext cx="360040" cy="360040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81" name="Picture 13" descr="D:\логопед\36 ФОНОВ для ПРЕЗЕНТАЦИЙ ЛОГОПЕДА\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3970" name="Picture 2" descr="http://www.logart.ru/pic/imgstul/stolVM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124744"/>
            <a:ext cx="2214577" cy="1865820"/>
          </a:xfrm>
          <a:prstGeom prst="rect">
            <a:avLst/>
          </a:prstGeom>
          <a:noFill/>
        </p:spPr>
      </p:pic>
      <p:pic>
        <p:nvPicPr>
          <p:cNvPr id="83972" name="Picture 4" descr="http://www.albinos.com.ua/p/kora-1-steklyanniy-stol-5018-product-10000-10000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1268760"/>
            <a:ext cx="2803284" cy="1813890"/>
          </a:xfrm>
          <a:prstGeom prst="rect">
            <a:avLst/>
          </a:prstGeom>
          <a:noFill/>
        </p:spPr>
      </p:pic>
      <p:pic>
        <p:nvPicPr>
          <p:cNvPr id="83974" name="Picture 6" descr="http://cdn.stpulscen.ru/system/images/product/018/810/003_medium.jpg"/>
          <p:cNvPicPr>
            <a:picLocks noChangeAspect="1" noChangeArrowheads="1"/>
          </p:cNvPicPr>
          <p:nvPr/>
        </p:nvPicPr>
        <p:blipFill>
          <a:blip r:embed="rId7" cstate="print"/>
          <a:srcRect r="9999"/>
          <a:stretch>
            <a:fillRect/>
          </a:stretch>
        </p:blipFill>
        <p:spPr bwMode="auto">
          <a:xfrm>
            <a:off x="6228184" y="3068960"/>
            <a:ext cx="2039744" cy="1722440"/>
          </a:xfrm>
          <a:prstGeom prst="rect">
            <a:avLst/>
          </a:prstGeom>
          <a:noFill/>
        </p:spPr>
      </p:pic>
      <p:pic>
        <p:nvPicPr>
          <p:cNvPr id="83976" name="Picture 8" descr="http://hozopttorg2000.ru.opt-images.1c-bitrix-cdn.ru/upload/iblock/50f/50f284e5891a743ee35e1c33bde810e0.jpg?1440844452136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2852936"/>
            <a:ext cx="2071702" cy="2071702"/>
          </a:xfrm>
          <a:prstGeom prst="rect">
            <a:avLst/>
          </a:prstGeom>
          <a:noFill/>
        </p:spPr>
      </p:pic>
      <p:pic>
        <p:nvPicPr>
          <p:cNvPr id="9" name="Picture 2" descr="http://shooow.me/uploads/images/00/00/02/2012/11/02/6a2d2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14414" y="5000636"/>
            <a:ext cx="1150909" cy="720000"/>
          </a:xfrm>
          <a:prstGeom prst="rect">
            <a:avLst/>
          </a:prstGeom>
          <a:noFill/>
        </p:spPr>
      </p:pic>
      <p:pic>
        <p:nvPicPr>
          <p:cNvPr id="10" name="Picture 4" descr="http://yak-prosto.com/images/5/3/yak-rozchiniti-plastmasu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43174" y="5000636"/>
            <a:ext cx="1143008" cy="720000"/>
          </a:xfrm>
          <a:prstGeom prst="rect">
            <a:avLst/>
          </a:prstGeom>
          <a:noFill/>
        </p:spPr>
      </p:pic>
      <p:pic>
        <p:nvPicPr>
          <p:cNvPr id="11" name="Picture 14" descr="http://koja56.ru/%D0%98%D0%B7%D0%BE%D0%B1%D1%80%D0%B0%D0%B6%D0%B5%D0%BD%D0%B8%D1%8F/kozha-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71934" y="5000636"/>
            <a:ext cx="1143008" cy="720000"/>
          </a:xfrm>
          <a:prstGeom prst="rect">
            <a:avLst/>
          </a:prstGeom>
          <a:noFill/>
        </p:spPr>
      </p:pic>
      <p:pic>
        <p:nvPicPr>
          <p:cNvPr id="12" name="Picture 16" descr="http://steklo-dek.ru/wp-content/uploads/2013/09/gla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00694" y="5000636"/>
            <a:ext cx="1143008" cy="720000"/>
          </a:xfrm>
          <a:prstGeom prst="rect">
            <a:avLst/>
          </a:prstGeom>
          <a:noFill/>
        </p:spPr>
      </p:pic>
      <p:pic>
        <p:nvPicPr>
          <p:cNvPr id="83978" name="Picture 10" descr="http://www.elite-lustri.ru/upload/items/28/1469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07904" y="2276872"/>
            <a:ext cx="1714512" cy="1714512"/>
          </a:xfrm>
          <a:prstGeom prst="rect">
            <a:avLst/>
          </a:prstGeom>
          <a:noFill/>
        </p:spPr>
      </p:pic>
      <p:pic>
        <p:nvPicPr>
          <p:cNvPr id="83980" name="Picture 12" descr="http://grandfer.com/uploads/data/shop/%D0%BC%D0%B5%D1%82%D0%B0%D0%BB%D0%BB%206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16" y="5000636"/>
            <a:ext cx="1143008" cy="720000"/>
          </a:xfrm>
          <a:prstGeom prst="rect">
            <a:avLst/>
          </a:prstGeom>
          <a:noFill/>
        </p:spPr>
      </p:pic>
      <p:sp>
        <p:nvSpPr>
          <p:cNvPr id="16" name="Стрелка вправо с вырезом 15">
            <a:hlinkClick r:id="" action="ppaction://hlinkshowjump?jump=nextslide"/>
          </p:cNvPr>
          <p:cNvSpPr/>
          <p:nvPr/>
        </p:nvSpPr>
        <p:spPr>
          <a:xfrm>
            <a:off x="7858148" y="5929330"/>
            <a:ext cx="714380" cy="571504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355976" y="548680"/>
            <a:ext cx="1714512" cy="1143000"/>
          </a:xfrm>
        </p:spPr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СТОЛ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4" y="571501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дерево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10290" y="5715016"/>
            <a:ext cx="1312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пластмасса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49973" y="5715016"/>
            <a:ext cx="695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кожа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47646" y="5715016"/>
            <a:ext cx="843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стекло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994769" y="5715016"/>
            <a:ext cx="921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железо</a:t>
            </a:r>
            <a:endParaRPr lang="ru-RU" b="1" dirty="0"/>
          </a:p>
        </p:txBody>
      </p:sp>
      <p:sp>
        <p:nvSpPr>
          <p:cNvPr id="22" name="Управляющая кнопка: домой 21">
            <a:hlinkClick r:id="" action="ppaction://hlinkshowjump?jump=lastslide" highlightClick="1"/>
          </p:cNvPr>
          <p:cNvSpPr/>
          <p:nvPr/>
        </p:nvSpPr>
        <p:spPr>
          <a:xfrm>
            <a:off x="539552" y="476672"/>
            <a:ext cx="504056" cy="648072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6" name="AutoShape 2" descr="ÐÐ°ÑÑÐ¸Ð½ÐºÐ¸ Ð¿Ð¾ Ð·Ð°Ð¿ÑÐ¾ÑÑ ÑÑÐ¾Ð» ÑÐ¸ÑÑÐ½Ð¾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ÐÐ°ÑÑÐ¸Ð½ÐºÐ¸ Ð¿Ð¾ Ð·Ð°Ð¿ÑÐ¾ÑÑ ÑÑÐ¾Ð» ÑÐ¸ÑÑÐ½Ð¾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ÐÐ°ÑÑÐ¸Ð½ÐºÐ¸ Ð¿Ð¾ Ð·Ð°Ð¿ÑÐ¾ÑÑ ÑÑÐ¾Ð» ÑÐ¸ÑÑÐ½Ð¾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ÐÐ°ÑÑÐ¸Ð½ÐºÐ¸ Ð¿Ð¾ Ð·Ð°Ð¿ÑÐ¾ÑÑ ÑÑÐ¾Ð» ÑÐ¸ÑÑÐ½Ð¾Ðº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91880" y="908720"/>
            <a:ext cx="1094224" cy="7920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39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98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3" descr="D:\логопед\36 ФОНОВ для ПРЕЗЕНТАЦИЙ ЛОГОПЕДА\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1146" name="Picture 10" descr="http://i1297.photobucket.com/albums/ag30/suitesofashop/afs_chesterfield_bed_frame_1ebay_zps61a5e4f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348880"/>
            <a:ext cx="2881306" cy="1930475"/>
          </a:xfrm>
          <a:prstGeom prst="rect">
            <a:avLst/>
          </a:prstGeom>
          <a:noFill/>
        </p:spPr>
      </p:pic>
      <p:pic>
        <p:nvPicPr>
          <p:cNvPr id="91138" name="Picture 2" descr="http://f1.ds-russia.ru/u_dirs/054/54908/f171dbc384877120f052eae8e5ae41b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196752"/>
            <a:ext cx="2381266" cy="1785950"/>
          </a:xfrm>
          <a:prstGeom prst="rect">
            <a:avLst/>
          </a:prstGeom>
          <a:noFill/>
        </p:spPr>
      </p:pic>
      <p:pic>
        <p:nvPicPr>
          <p:cNvPr id="91140" name="Picture 4" descr="http://vamdivan.com.ua/img/m_mebel/rata/divanoff/krovat_jeleznaya_verona_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3212976"/>
            <a:ext cx="2273124" cy="1552558"/>
          </a:xfrm>
          <a:prstGeom prst="rect">
            <a:avLst/>
          </a:prstGeom>
          <a:noFill/>
        </p:spPr>
      </p:pic>
      <p:pic>
        <p:nvPicPr>
          <p:cNvPr id="91142" name="Picture 6" descr="http://suite73.ru/img/kro.jpg"/>
          <p:cNvPicPr>
            <a:picLocks noChangeAspect="1" noChangeArrowheads="1"/>
          </p:cNvPicPr>
          <p:nvPr/>
        </p:nvPicPr>
        <p:blipFill>
          <a:blip r:embed="rId7" cstate="print"/>
          <a:srcRect t="2815" b="4305"/>
          <a:stretch>
            <a:fillRect/>
          </a:stretch>
        </p:blipFill>
        <p:spPr bwMode="auto">
          <a:xfrm flipH="1">
            <a:off x="1115616" y="3068960"/>
            <a:ext cx="2291052" cy="1785950"/>
          </a:xfrm>
          <a:prstGeom prst="rect">
            <a:avLst/>
          </a:prstGeom>
          <a:noFill/>
        </p:spPr>
      </p:pic>
      <p:pic>
        <p:nvPicPr>
          <p:cNvPr id="13" name="Picture 2" descr="http://shooow.me/uploads/images/00/00/02/2012/11/02/6a2d2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4414" y="5000636"/>
            <a:ext cx="1150909" cy="720000"/>
          </a:xfrm>
          <a:prstGeom prst="rect">
            <a:avLst/>
          </a:prstGeom>
          <a:noFill/>
        </p:spPr>
      </p:pic>
      <p:pic>
        <p:nvPicPr>
          <p:cNvPr id="14" name="Picture 4" descr="http://yak-prosto.com/images/5/3/yak-rozchiniti-plastmasu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3174" y="5000636"/>
            <a:ext cx="1143008" cy="720000"/>
          </a:xfrm>
          <a:prstGeom prst="rect">
            <a:avLst/>
          </a:prstGeom>
          <a:noFill/>
        </p:spPr>
      </p:pic>
      <p:pic>
        <p:nvPicPr>
          <p:cNvPr id="15" name="Picture 14" descr="http://koja56.ru/%D0%98%D0%B7%D0%BE%D0%B1%D1%80%D0%B0%D0%B6%D0%B5%D0%BD%D0%B8%D1%8F/kozha-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71934" y="5000636"/>
            <a:ext cx="1143008" cy="720000"/>
          </a:xfrm>
          <a:prstGeom prst="rect">
            <a:avLst/>
          </a:prstGeom>
          <a:noFill/>
        </p:spPr>
      </p:pic>
      <p:pic>
        <p:nvPicPr>
          <p:cNvPr id="16" name="Picture 16" descr="http://steklo-dek.ru/wp-content/uploads/2013/09/glas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00694" y="5000636"/>
            <a:ext cx="1143008" cy="720000"/>
          </a:xfrm>
          <a:prstGeom prst="rect">
            <a:avLst/>
          </a:prstGeom>
          <a:noFill/>
        </p:spPr>
      </p:pic>
      <p:pic>
        <p:nvPicPr>
          <p:cNvPr id="17" name="Picture 12" descr="http://grandfer.com/uploads/data/shop/%D0%BC%D0%B5%D1%82%D0%B0%D0%BB%D0%BB%20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58016" y="5000636"/>
            <a:ext cx="1143008" cy="720000"/>
          </a:xfrm>
          <a:prstGeom prst="rect">
            <a:avLst/>
          </a:prstGeom>
          <a:noFill/>
        </p:spPr>
      </p:pic>
      <p:sp>
        <p:nvSpPr>
          <p:cNvPr id="19" name="Стрелка вправо с вырезом 18">
            <a:hlinkClick r:id="" action="ppaction://hlinkshowjump?jump=nextslide"/>
          </p:cNvPr>
          <p:cNvSpPr/>
          <p:nvPr/>
        </p:nvSpPr>
        <p:spPr>
          <a:xfrm>
            <a:off x="7858148" y="5929330"/>
            <a:ext cx="714380" cy="571504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214414" y="571501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дерево</a:t>
            </a:r>
            <a:endParaRPr lang="ru-RU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610290" y="5715016"/>
            <a:ext cx="1312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пластмасса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49973" y="5715016"/>
            <a:ext cx="695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кожа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747646" y="5715016"/>
            <a:ext cx="843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стекло</a:t>
            </a:r>
            <a:endParaRPr lang="ru-RU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994769" y="5715016"/>
            <a:ext cx="921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железо</a:t>
            </a:r>
            <a:endParaRPr lang="ru-RU" b="1" dirty="0"/>
          </a:p>
        </p:txBody>
      </p:sp>
      <p:sp>
        <p:nvSpPr>
          <p:cNvPr id="26" name="Управляющая кнопка: домой 25">
            <a:hlinkClick r:id="" action="ppaction://hlinkshowjump?jump=lastslide" highlightClick="1"/>
          </p:cNvPr>
          <p:cNvSpPr/>
          <p:nvPr/>
        </p:nvSpPr>
        <p:spPr>
          <a:xfrm>
            <a:off x="539552" y="476672"/>
            <a:ext cx="504056" cy="648072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ÐÐ°ÑÑÐ¸Ð½ÐºÐ¸ Ð¿Ð¾ Ð·Ð°Ð¿ÑÐ¾ÑÑ ÐºÑÐ¾Ð²Ð°ÑÑ ÑÐ¸ÑÑÐ½Ð¾Ðº"/>
          <p:cNvPicPr>
            <a:picLocks noChangeAspect="1" noChangeArrowheads="1"/>
          </p:cNvPicPr>
          <p:nvPr/>
        </p:nvPicPr>
        <p:blipFill>
          <a:blip r:embed="rId13" cstate="print"/>
          <a:srcRect l="50399"/>
          <a:stretch>
            <a:fillRect/>
          </a:stretch>
        </p:blipFill>
        <p:spPr bwMode="auto">
          <a:xfrm flipH="1">
            <a:off x="3419872" y="764704"/>
            <a:ext cx="1610544" cy="1390682"/>
          </a:xfrm>
          <a:prstGeom prst="rect">
            <a:avLst/>
          </a:prstGeom>
          <a:noFill/>
        </p:spPr>
      </p:pic>
      <p:sp>
        <p:nvSpPr>
          <p:cNvPr id="20" name="Заголовок 16"/>
          <p:cNvSpPr txBox="1">
            <a:spLocks/>
          </p:cNvSpPr>
          <p:nvPr/>
        </p:nvSpPr>
        <p:spPr>
          <a:xfrm>
            <a:off x="4211960" y="836712"/>
            <a:ext cx="2714644" cy="482966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КРОВАТЬ</a:t>
            </a:r>
            <a:endParaRPr kumimoji="0" lang="ru-RU" sz="28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1144" name="Picture 8" descr="http://domarem.ru/images/article/big/201-steklyannaya-mebel-predostavlyaet-chelovechestvu-novye-vozmozhnosti-4.jpg"/>
          <p:cNvPicPr>
            <a:picLocks noChangeAspect="1" noChangeArrowheads="1"/>
          </p:cNvPicPr>
          <p:nvPr/>
        </p:nvPicPr>
        <p:blipFill>
          <a:blip r:embed="rId14" cstate="print"/>
          <a:srcRect t="8475" b="9603"/>
          <a:stretch>
            <a:fillRect/>
          </a:stretch>
        </p:blipFill>
        <p:spPr bwMode="auto">
          <a:xfrm flipH="1">
            <a:off x="5724128" y="1196752"/>
            <a:ext cx="2515897" cy="145877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11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3" descr="D:\логопед\36 ФОНОВ для ПРЕЗЕНТАЦИЙ ЛОГОПЕДА\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64" name="Picture 4" descr="http://stol-stul.ru/sites/default/files/71omega2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924944"/>
            <a:ext cx="1324396" cy="2171681"/>
          </a:xfrm>
          <a:prstGeom prst="rect">
            <a:avLst/>
          </a:prstGeom>
          <a:noFill/>
        </p:spPr>
      </p:pic>
      <p:pic>
        <p:nvPicPr>
          <p:cNvPr id="92166" name="Picture 6" descr="http://sedia.com.ua/published/publicdata/HAMONDB/attachments/SC/products_pictures/%D0%9F%D0%BB%D0%B0%D1%81%D1%82%D0%B8%D0%BA%D0%BE%D0%B2%D1%8B%D0%B9%20%D1%81%D1%82%D1%83%D0%BB%20%D1%81%20%D0%BA%D1%80%D1%83%D0%B3%D0%BB%D0%BE%D0%B9%20%D1%81%D0%BF%D0%B8%D0%BD%D0%BA%D0%BE%D0%B9%20Halmar%20K-89%203_enl.jpg"/>
          <p:cNvPicPr>
            <a:picLocks noChangeAspect="1" noChangeArrowheads="1"/>
          </p:cNvPicPr>
          <p:nvPr/>
        </p:nvPicPr>
        <p:blipFill>
          <a:blip r:embed="rId5" cstate="print"/>
          <a:srcRect t="5882" r="13426" b="2940"/>
          <a:stretch>
            <a:fillRect/>
          </a:stretch>
        </p:blipFill>
        <p:spPr bwMode="auto">
          <a:xfrm flipH="1">
            <a:off x="6572264" y="857232"/>
            <a:ext cx="1381930" cy="2214578"/>
          </a:xfrm>
          <a:prstGeom prst="rect">
            <a:avLst/>
          </a:prstGeom>
          <a:noFill/>
        </p:spPr>
      </p:pic>
      <p:pic>
        <p:nvPicPr>
          <p:cNvPr id="92168" name="Picture 8" descr="http://st.yuterra.ru/upload/images/52/81/1018152-01.jpg"/>
          <p:cNvPicPr>
            <a:picLocks noChangeAspect="1" noChangeArrowheads="1"/>
          </p:cNvPicPr>
          <p:nvPr/>
        </p:nvPicPr>
        <p:blipFill>
          <a:blip r:embed="rId6" cstate="print"/>
          <a:srcRect l="13501" r="14768"/>
          <a:stretch>
            <a:fillRect/>
          </a:stretch>
        </p:blipFill>
        <p:spPr bwMode="auto">
          <a:xfrm>
            <a:off x="2051720" y="2780928"/>
            <a:ext cx="1537289" cy="2143140"/>
          </a:xfrm>
          <a:prstGeom prst="rect">
            <a:avLst/>
          </a:prstGeom>
          <a:noFill/>
        </p:spPr>
      </p:pic>
      <p:sp>
        <p:nvSpPr>
          <p:cNvPr id="92170" name="AutoShape 10" descr="data:image/jpeg;base64,/9j/4AAQSkZJRgABAQAAAQABAAD/2wCEAAkGBxESDxAQEBAPEBAODxAQEBIOEA8QEA4OFRIWFhUWFRUYHSggGBonJxUVITEhJSkrLi4uFx8zODMsNygtLisBCgoKDg0OGxAPFSsdICI3Ky8vLS0tLSsrLSsyNystKy0tKy0rKy03Ky03NzArLS0tNys3Ny0uLSstLTctKys3Lf/AABEIAOEA4QMBIgACEQEDEQH/xAAcAAEAAQUBAQAAAAAAAAAAAAAABwECAwQGBQj/xABMEAACAgEBAwYICAsFCQEAAAAAAQIDBBEFBxIGEyExUYEiMkFhcZGhsRRScnSzwcLRJTRCU2JzgpKio7IjJDNj4RY1Q0Rkk8PS8BX/xAAYAQEBAQEBAAAAAAAAAAAAAAAAAQMCBP/EAB4RAQEBAAICAwEAAAAAAAAAAAABAhEhAzMiMTJx/9oADAMBAAIRAxEAPwCcQAAAAAAAAAAAAAAAAAAB4m2uVuDiTVeRkQhY0nwJSnJJ9Tkop8PeacN4GzH1ZdfepL3oDpwePjcqcGzxcqnp+NLh/q0PRozKp+JZXP5E4y9zAzgt412r1mK3Mqj0ytriv0pxXvYGcHhZnLHZ9Xj5mPr2Qnzj9UNT0tl7Spyaldj2Rtrk2lKPano00+lP0gbYAAAAAAAAAAAAAAAAAAAAAAAAAAHlcqNtRw8O7Jlo+ah4EX+Xa+iEe9te09UiDfVtnjuowYPwaV8Iv0/OSTVce5cT/aiBGuTdOyc7rZOdtsnOcpdcpN6tmJyiZZGrZEiqz0KxzLF1WWL0Tka7RawNqW07urnrdP1k/vNeWRJ+NKT9LbMLZbqBtxlroTXuJb+BZer6FmvRdj5irX6iEsPpfoTJ03HVNbNuk/8AiZ10l51GuuHvixBIgAKgAAAAAAAAAAAAAAAAAAAAAAADHkXRhCU5tRhXGU5N9UYxWrfsPmbau0ZZORflS1Usm2Vmj64w6oR7koruJm3vbW5nZsqYv+0zZLHX6p9Nr9HCnH9tEHr/AEJVikjXmbMzWkQYpIwzM8jBMoxSLGy6RjA39mrxvQvefQm6Gnh2NjP85K+z13z+5Hz5s96Vzl5/ctT6Y5C43N7LwIdmJQ38qUFJ+1sQe6ACoAAAAAAAAAAAAAAAAAAAAAABhzcqNVVls3pCmudk32QjFyb9gEJ739q89tLmU9YYNMYei+3Sc/4ebXcziYl2ZmTustvs8fJtndLzOcm9PQuruLIsiqy6jWmzYkas30kFkmYJsyTZgmyiyTLCsmWkHo0dGPLz8S9a0PqzZdPBRTD4lNcP3YJfUfMWxsXjli0/n8imH71sT6nLEAAUAAAAAAAAAAAAAAAAAAAAAA4ne/tHmtlWQT0nl2V40fPGT4rF+7Ca7ztiHN+W0dcnExk+imqzImv0py4If0T9YEazfTp2FYs11IyxkcqvkzWtfSZpyNaxgY5swzZfNmKTAsZQNiHWvSB3XIDG5zaezYaa6W8731RlYv6T6OIK3P0cW1YvT/Bw7JrzSbhD7bJ1LEAAUAAAAAAAAAAAAAAAAAAAAAA+b94u0ef2pnWa6xhaseHmjVFQlp+0pvvPofaWWqaLrpeLTVZY/RCLk/cfKF1zknKT1lZKVkn2yk22/aSqKRkjI0uMvjaBtSZrzYdhinMgpJmKTEpGNsoq2X0eMjDqZ8JazivOveQTLuPx9crNs/N0UwT+XKTa/lImEjPcdT/YZtvxsmNf7lal/wCUkwsQABQAAAAAAAAAAAAAAAAAAAFk7YrraXeYnm19uvoTA5Xe5tDmdkZCT0lkOGPHz8clxr91T9R825N6107D6A3s7KnnY1MKp8HMWytalHXjlzbhHTp6NOKXrIF2jycvrk1Lp07EQaTtKq0wyw7F16+os5mX/wAgrb50tdhrOMvMW+F5gNhyLHIxNy7C3V9jAzcRubM/xI+Z6+o83nDe2TPw/Qn7gPo/cxTpsmM/z2RfP06T5v7B3Ry+7Gjg2PgLq4qOc77JSs+0dQVAAAAAAAAAAAAAAAAApJ6JvsWvQVAEHcoN8F87JLFjGqpPSLnpzkl2y7PQvaeZXvUzfyuZn8rX7zi9t47hfbFppxsnFp9aak0efoRUn1b1r/ysep/JlJG3XvYf5WIu61/+pEmhdGTQEwS3oUTXDOiyOvZKMvuPIzdv4V2vhSi38aH3MjhWvz+tlyu9PrYHVZMMeXi2w7+Je9Hn24cfI4P0NHjq9ef1L7jIrl5vU/vA2rMTzL2GtOlLrS9RZPJ7Ev4vvMc7W15PaEJKHxUWOMfil8FqXcBOV4a0qdewpXDgba8sWnp6DdrqXYetsvZDuuw6uBt5GZTVol08Gus36ElqxyPpfk5i8zhYlPlqxqK36Y1xT9x6IQOkAAAAAAAAAAAAAAAAAAB421OSuDkSc78SmycuufDwzfplHRkJ72tkYmHl1UYlKrTpjZZ4dk9ZSnJLxpPToj7T6FPnjerk87tTIfkrlCpebggk/bqcbvEaePPNetyA3b4+fhyyL531ydsoV8y61Fwilq2pRflbXX5D18nchS/8PNtj+spjP3Sid5yEwOY2ZiV6aPmYzl8qzw3/AFHvHUnTnX30hO/chcvEzKZfLrnD3Nnm5G5naC8WeLP0WzT9sET8CuXyjtvk3fiXSovUY2Q01SlGS0a1XSvMzP8A7FbQ4I2LCyZQnFSi66pWKUWtU1w6nY744abSb+NVU/T0cP1EycmfxHD+a4/0UTiXmu9SSSvlnP2Lk0JSvx8imLfCpX021Jy010Tklq+h9HmL9jbEyMuzmsap3TUXJxg46qKaTb1fQulesmrf1S5bPxtOtZ0PbRcc5uPwlDOsl5XiWa/9ysl1xeFmOc8tPZe6LOmk7OZo7VZZxSXdBP3mLljyDezqqrZTV6sk4Sai4KuSWq8r118Ls6ifzn+XmyvhOzsitLWcYc7X28cPC0XpWq7zqzpzm99o63S7Hw8tZCyKIztonCUPCmouqSa8XXp0cX1/GRLmJs+mpJVVVVqOunBCMdNevqRCO6vaPM7RqTekciM8eXZxPwoe2KXeTuc+O8x15M8UABozAAAAAAAAAAAAAAAAAABRvy9h81X1vL2ko+XLzNO623/U+g+U2VzWFlWa6OFFmnynFqPtaIZ3W4PPbXrnprGiFlz7lwR9sl6jHfepG/i6zaniMUkkuhJaJdiKgGzAAAEJ766/whS+3Hrfp8Oa+olnkx+I4fzTH+iiRhvtp/vWPL/pml6Y2Sf2iT+TH4hh/NMf6KJxn9Vpr8xy2+WK+AUt+TNrf8q1fWc/ugj/AH235pL6Ss6Xe/DXZq/RyqX7JL6zmtzTbyshvyUadzsj9xnr2Rpn1VLgAN3nfO/KXClg7TthDweaujdR2cOqnD1dXcfQGz8uN1NV0PEurhZH5Mopr3kZb7Nl6fBsyK8rosfrlD7fsOj3U7R53Z0a29ZY05V9PXwPw4d3hafsmWet2Nt/LErsgAasQAAAAAAAAAAAAAAAAAAcbvZzOb2ZOPlutqrXc+P7Bzu4/B6MvIa63XTF+hOc/fArvwzPBxKF5XbbLu4Yx98jpt1mBzWyqG1pK9zvl5+KWkX+6omX3tv9eL+utABqwAABFW+uvw8OXbC6PqcH9ZIPJb8QwvmmP9FE4nfRDwMSXZK5etQ09x23JX8QwvmmP9FEzn6rTX4jwd7K/Bk/NfQ/49PrOb3OL+8ZXmor9s39x0+9dfgq7zWY7/nRX1nMbl+m7M81VK/in9xxr2xpn1VKwAN3neHy12T8KwMilLWbrc6/1sPCj69NO8jbc1tLgy7MdvoyKtUu2yvWS9jn6iZSB9r1/wD5u23JdEIZEb4eeib1lFdzlHuMvJ1Zpt4+5cp4BSMk0mulNap9qKmrEAAAAAAAAAAAAAAAAAAEH73Mh27VVMel1VU0pfpzbn9uJNGzsVVU1Ux6qa4Vr0Ril9RC2DD4Zylb64xzbJvs4MfXh7nzcfWTiZ47trbydSQABoxAABHm+iP91xpdmTp64N/ZOv5K/wC78L5pj/RROX3zUyls6DhCc3DKrlpXGU5aOE1rolr5UdVyai44OJGSalHFoTT6Gmq46pnEnyru34x4m9VfgjJ80qH/AD6zldx/TPNf6OP7XaddvPjrsjLX6NT9V0DlNx3/ADz+br6U5vsjvPrqVAAasQi/fXsrWONmRXiN0WfJlrKHtUl+0iUDyOVmyvhWDkY+msp1tw/Wx8KHtSOdTmcOsXi8tTd/tHn9m4029ZQhzM+3irfD0+lJPvOiIs3J7S6MnFl0NcN8U+3ohZ7qyUxi85Xc41QAHTgAAAAAAAAAAAAADDmXquqyx9Vdc5v0Ri2/cZjwOXtk47MzObjKcpUygowTlJqbUHol0vRSb7iX6Wd1Hu5PEc8rKyp9LhWo6/p2z4n/AEP1kwnC7otnyp2e5zhOE8i6c2pxlCShHSEdU9GvFb7zuNTnE4y78l50uBbqNTtmrqUbKalGwMF9fFpr5DPBdBY2VUgPC3gR12Xmfqk/VOLOT3Iw0hmvtnR7rDseWnTs3MX+RN+o5Xc3HSvMf+bUvVGX3mV9kbZ9dSOBqDVialOIqUaAiTFxLMLlLpXXY6cmxyTjGThzd6bkm+pKMtXp2RRLpihRFPXTV9rMpzM8Ota5AAdOQAAAAAAAAAAAAAKNa9ZUAWqCHCXACmg0KgCmha0XgDC4ljbRs6FrigPD5VPXAzPm1v8ASzltz8v7DKfbfH6Nfed3n7OhbVZVLXhthKEuF6PhktHo+3pNDk1yZowq5V1OyfHPjlK2UZSctEvIktNEvIcXPzmnc18Ll60ZamRIqkDtwAAAAAAAAAAAAAAAAAAAAAAAAAAAAAAAAAAAAAAAAAAAAAAAAAAAAAAAA//Z"/>
          <p:cNvSpPr>
            <a:spLocks noChangeAspect="1" noChangeArrowheads="1"/>
          </p:cNvSpPr>
          <p:nvPr/>
        </p:nvSpPr>
        <p:spPr bwMode="auto">
          <a:xfrm>
            <a:off x="155575" y="-2408238"/>
            <a:ext cx="5029200" cy="502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72" name="Picture 12" descr="http://maisondumonde.ru/wa-data/public/shop/products/00/63/6300/images/19607/19607.1200x1200.jpg"/>
          <p:cNvPicPr>
            <a:picLocks noChangeAspect="1" noChangeArrowheads="1"/>
          </p:cNvPicPr>
          <p:nvPr/>
        </p:nvPicPr>
        <p:blipFill>
          <a:blip r:embed="rId7" cstate="print"/>
          <a:srcRect l="19774" r="12428"/>
          <a:stretch>
            <a:fillRect/>
          </a:stretch>
        </p:blipFill>
        <p:spPr bwMode="auto">
          <a:xfrm>
            <a:off x="3923928" y="1916832"/>
            <a:ext cx="1714512" cy="2528871"/>
          </a:xfrm>
          <a:prstGeom prst="rect">
            <a:avLst/>
          </a:prstGeom>
          <a:noFill/>
        </p:spPr>
      </p:pic>
      <p:pic>
        <p:nvPicPr>
          <p:cNvPr id="14" name="Picture 2" descr="http://shooow.me/uploads/images/00/00/02/2012/11/02/6a2d2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4414" y="5000636"/>
            <a:ext cx="1150909" cy="720000"/>
          </a:xfrm>
          <a:prstGeom prst="rect">
            <a:avLst/>
          </a:prstGeom>
          <a:noFill/>
        </p:spPr>
      </p:pic>
      <p:pic>
        <p:nvPicPr>
          <p:cNvPr id="15" name="Picture 4" descr="http://yak-prosto.com/images/5/3/yak-rozchiniti-plastmasu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3174" y="5000636"/>
            <a:ext cx="1143008" cy="720000"/>
          </a:xfrm>
          <a:prstGeom prst="rect">
            <a:avLst/>
          </a:prstGeom>
          <a:noFill/>
        </p:spPr>
      </p:pic>
      <p:pic>
        <p:nvPicPr>
          <p:cNvPr id="16" name="Picture 14" descr="http://koja56.ru/%D0%98%D0%B7%D0%BE%D0%B1%D1%80%D0%B0%D0%B6%D0%B5%D0%BD%D0%B8%D1%8F/kozha-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71934" y="5000636"/>
            <a:ext cx="1143008" cy="720000"/>
          </a:xfrm>
          <a:prstGeom prst="rect">
            <a:avLst/>
          </a:prstGeom>
          <a:noFill/>
        </p:spPr>
      </p:pic>
      <p:pic>
        <p:nvPicPr>
          <p:cNvPr id="17" name="Picture 16" descr="http://steklo-dek.ru/wp-content/uploads/2013/09/glas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00694" y="5000636"/>
            <a:ext cx="1143008" cy="720000"/>
          </a:xfrm>
          <a:prstGeom prst="rect">
            <a:avLst/>
          </a:prstGeom>
          <a:noFill/>
        </p:spPr>
      </p:pic>
      <p:pic>
        <p:nvPicPr>
          <p:cNvPr id="18" name="Picture 12" descr="http://grandfer.com/uploads/data/shop/%D0%BC%D0%B5%D1%82%D0%B0%D0%BB%D0%BB%20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58016" y="5000636"/>
            <a:ext cx="1143008" cy="720000"/>
          </a:xfrm>
          <a:prstGeom prst="rect">
            <a:avLst/>
          </a:prstGeom>
          <a:noFill/>
        </p:spPr>
      </p:pic>
      <p:pic>
        <p:nvPicPr>
          <p:cNvPr id="92162" name="Picture 2" descr="http://s47.radikal.ru/i117/0810/47/f225f56e7ec9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1214414" y="928670"/>
            <a:ext cx="1357322" cy="2282376"/>
          </a:xfrm>
          <a:prstGeom prst="rect">
            <a:avLst/>
          </a:prstGeom>
          <a:noFill/>
        </p:spPr>
      </p:pic>
      <p:sp>
        <p:nvSpPr>
          <p:cNvPr id="20" name="Стрелка вправо с вырезом 19">
            <a:hlinkClick r:id="" action="ppaction://hlinkshowjump?jump=nextslide"/>
          </p:cNvPr>
          <p:cNvSpPr/>
          <p:nvPr/>
        </p:nvSpPr>
        <p:spPr>
          <a:xfrm>
            <a:off x="7858148" y="5929330"/>
            <a:ext cx="714380" cy="571504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214414" y="571501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дерево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610290" y="5715016"/>
            <a:ext cx="1312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пластмасса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249973" y="5715016"/>
            <a:ext cx="695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кожа</a:t>
            </a:r>
            <a:endParaRPr lang="ru-RU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47646" y="5715016"/>
            <a:ext cx="843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стекло</a:t>
            </a:r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994769" y="5715016"/>
            <a:ext cx="921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железо</a:t>
            </a:r>
            <a:endParaRPr lang="ru-RU" b="1" dirty="0"/>
          </a:p>
        </p:txBody>
      </p:sp>
      <p:sp>
        <p:nvSpPr>
          <p:cNvPr id="27" name="Управляющая кнопка: домой 26">
            <a:hlinkClick r:id="" action="ppaction://hlinkshowjump?jump=lastslide" highlightClick="1"/>
          </p:cNvPr>
          <p:cNvSpPr/>
          <p:nvPr/>
        </p:nvSpPr>
        <p:spPr>
          <a:xfrm>
            <a:off x="539552" y="476672"/>
            <a:ext cx="504056" cy="648072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4" name="AutoShape 2" descr="ÐÐ°ÑÑÐ¸Ð½ÐºÐ¸ Ð¿Ð¾ Ð·Ð°Ð¿ÑÐ¾ÑÑ ÑÑÑÐ» ÑÐ¸ÑÑÐ½Ð¾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3800346" y="764704"/>
            <a:ext cx="794558" cy="1224136"/>
          </a:xfrm>
          <a:prstGeom prst="rect">
            <a:avLst/>
          </a:prstGeom>
          <a:noFill/>
        </p:spPr>
      </p:pic>
      <p:sp>
        <p:nvSpPr>
          <p:cNvPr id="21" name="Заголовок 16"/>
          <p:cNvSpPr txBox="1">
            <a:spLocks/>
          </p:cNvSpPr>
          <p:nvPr/>
        </p:nvSpPr>
        <p:spPr>
          <a:xfrm>
            <a:off x="4427984" y="764704"/>
            <a:ext cx="1714512" cy="482966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СТУЛ</a:t>
            </a:r>
            <a:endParaRPr kumimoji="0" lang="ru-RU" sz="28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" descr="D:\логопед\36 ФОНОВ для ПРЕЗЕНТАЦИЙ ЛОГОПЕДА\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3186" name="Picture 2" descr="http://www.ikea.com/PIAimages/0239910_PE379571_S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142976" y="1142984"/>
            <a:ext cx="1885928" cy="1885929"/>
          </a:xfrm>
          <a:prstGeom prst="rect">
            <a:avLst/>
          </a:prstGeom>
          <a:noFill/>
        </p:spPr>
      </p:pic>
      <p:pic>
        <p:nvPicPr>
          <p:cNvPr id="93188" name="Picture 4" descr="http://kiber-mebel.ru/catalog/3898/kreslo-favorit-1.jpg"/>
          <p:cNvPicPr>
            <a:picLocks noChangeAspect="1" noChangeArrowheads="1"/>
          </p:cNvPicPr>
          <p:nvPr/>
        </p:nvPicPr>
        <p:blipFill>
          <a:blip r:embed="rId5" cstate="print"/>
          <a:srcRect l="22500" r="24062"/>
          <a:stretch>
            <a:fillRect/>
          </a:stretch>
        </p:blipFill>
        <p:spPr bwMode="auto">
          <a:xfrm flipH="1">
            <a:off x="6143636" y="928670"/>
            <a:ext cx="1884910" cy="2076694"/>
          </a:xfrm>
          <a:prstGeom prst="rect">
            <a:avLst/>
          </a:prstGeom>
          <a:noFill/>
        </p:spPr>
      </p:pic>
      <p:pic>
        <p:nvPicPr>
          <p:cNvPr id="93190" name="Picture 6" descr="http://www.slavstolica-by.ru/images_bar/stul_plastic/pasha_ped/00.jpg"/>
          <p:cNvPicPr>
            <a:picLocks noChangeAspect="1" noChangeArrowheads="1"/>
          </p:cNvPicPr>
          <p:nvPr/>
        </p:nvPicPr>
        <p:blipFill>
          <a:blip r:embed="rId6" cstate="print"/>
          <a:srcRect l="16250" r="18749"/>
          <a:stretch>
            <a:fillRect/>
          </a:stretch>
        </p:blipFill>
        <p:spPr bwMode="auto">
          <a:xfrm>
            <a:off x="2051720" y="3068960"/>
            <a:ext cx="1600205" cy="1846380"/>
          </a:xfrm>
          <a:prstGeom prst="rect">
            <a:avLst/>
          </a:prstGeom>
          <a:noFill/>
        </p:spPr>
      </p:pic>
      <p:pic>
        <p:nvPicPr>
          <p:cNvPr id="93192" name="Picture 8" descr="http://www.kwila.com.ua/wp-content/uploads/2013/06/SingleLoung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2060848"/>
            <a:ext cx="1814490" cy="1814491"/>
          </a:xfrm>
          <a:prstGeom prst="rect">
            <a:avLst/>
          </a:prstGeom>
          <a:noFill/>
        </p:spPr>
      </p:pic>
      <p:pic>
        <p:nvPicPr>
          <p:cNvPr id="93198" name="Picture 14" descr="&amp;Kcy;&amp;acy;&amp;rcy;&amp;tcy;&amp;icy;&amp;ncy;&amp;kcy;&amp;icy; &amp;pcy;&amp;ocy; &amp;zcy;&amp;acy;&amp;pcy;&amp;rcy;&amp;ocy;&amp;scy;&amp;ucy; &amp;vcy;&amp;iecy;&amp;lcy;&amp;yucy;&amp;rcy; &amp;mcy;&amp;acy;&amp;tcy;&amp;iecy;&amp;rcy;&amp;icy;&amp;acy;&amp;lcy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5000636"/>
            <a:ext cx="1143008" cy="720000"/>
          </a:xfrm>
          <a:prstGeom prst="rect">
            <a:avLst/>
          </a:prstGeom>
          <a:noFill/>
        </p:spPr>
      </p:pic>
      <p:pic>
        <p:nvPicPr>
          <p:cNvPr id="93200" name="Picture 16" descr="http://www.bamboopro.ru/img/bamboochai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5652120" y="3140968"/>
            <a:ext cx="1479294" cy="1717038"/>
          </a:xfrm>
          <a:prstGeom prst="rect">
            <a:avLst/>
          </a:prstGeom>
          <a:noFill/>
        </p:spPr>
      </p:pic>
      <p:pic>
        <p:nvPicPr>
          <p:cNvPr id="93202" name="Picture 18" descr="http://zoohall.com.ua/uploads/posts/2011-04/1304155667_bamboo-5.jpg"/>
          <p:cNvPicPr>
            <a:picLocks noChangeAspect="1" noChangeArrowheads="1"/>
          </p:cNvPicPr>
          <p:nvPr/>
        </p:nvPicPr>
        <p:blipFill>
          <a:blip r:embed="rId10" cstate="print"/>
          <a:srcRect b="13352"/>
          <a:stretch>
            <a:fillRect/>
          </a:stretch>
        </p:blipFill>
        <p:spPr bwMode="auto">
          <a:xfrm>
            <a:off x="6929454" y="5000636"/>
            <a:ext cx="1143008" cy="720000"/>
          </a:xfrm>
          <a:prstGeom prst="rect">
            <a:avLst/>
          </a:prstGeom>
          <a:noFill/>
        </p:spPr>
      </p:pic>
      <p:pic>
        <p:nvPicPr>
          <p:cNvPr id="15" name="Picture 2" descr="http://shooow.me/uploads/images/00/00/02/2012/11/02/6a2d2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14414" y="5000636"/>
            <a:ext cx="1150909" cy="720000"/>
          </a:xfrm>
          <a:prstGeom prst="rect">
            <a:avLst/>
          </a:prstGeom>
          <a:noFill/>
        </p:spPr>
      </p:pic>
      <p:pic>
        <p:nvPicPr>
          <p:cNvPr id="16" name="Picture 4" descr="http://yak-prosto.com/images/5/3/yak-rozchiniti-plastmasu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43174" y="5000636"/>
            <a:ext cx="1143008" cy="720000"/>
          </a:xfrm>
          <a:prstGeom prst="rect">
            <a:avLst/>
          </a:prstGeom>
          <a:noFill/>
        </p:spPr>
      </p:pic>
      <p:pic>
        <p:nvPicPr>
          <p:cNvPr id="17" name="Picture 14" descr="http://koja56.ru/%D0%98%D0%B7%D0%BE%D0%B1%D1%80%D0%B0%D0%B6%D0%B5%D0%BD%D0%B8%D1%8F/kozha-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071934" y="5000636"/>
            <a:ext cx="1143008" cy="720000"/>
          </a:xfrm>
          <a:prstGeom prst="rect">
            <a:avLst/>
          </a:prstGeom>
          <a:noFill/>
        </p:spPr>
      </p:pic>
      <p:sp>
        <p:nvSpPr>
          <p:cNvPr id="21" name="Стрелка вправо с вырезом 20">
            <a:hlinkClick r:id="" action="ppaction://hlinkshowjump?jump=nextslide"/>
          </p:cNvPr>
          <p:cNvSpPr/>
          <p:nvPr/>
        </p:nvSpPr>
        <p:spPr>
          <a:xfrm>
            <a:off x="7858148" y="5929330"/>
            <a:ext cx="714380" cy="571504"/>
          </a:xfrm>
          <a:prstGeom prst="notch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Заголовок 16"/>
          <p:cNvSpPr txBox="1">
            <a:spLocks/>
          </p:cNvSpPr>
          <p:nvPr/>
        </p:nvSpPr>
        <p:spPr>
          <a:xfrm>
            <a:off x="4139952" y="764704"/>
            <a:ext cx="2428892" cy="626982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КРЕСЛО</a:t>
            </a:r>
            <a:endParaRPr kumimoji="0" lang="ru-RU" sz="28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4414" y="571501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дерево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10290" y="5715016"/>
            <a:ext cx="1312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пластмасса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49973" y="5715016"/>
            <a:ext cx="695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кожа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572132" y="5715016"/>
            <a:ext cx="964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вельвет</a:t>
            </a:r>
            <a:endParaRPr lang="ru-RU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989897" y="5715016"/>
            <a:ext cx="930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бамбук</a:t>
            </a:r>
            <a:endParaRPr lang="ru-RU" b="1" dirty="0"/>
          </a:p>
        </p:txBody>
      </p:sp>
      <p:sp>
        <p:nvSpPr>
          <p:cNvPr id="26" name="Управляющая кнопка: домой 25">
            <a:hlinkClick r:id="" action="ppaction://hlinkshowjump?jump=lastslide" highlightClick="1"/>
          </p:cNvPr>
          <p:cNvSpPr/>
          <p:nvPr/>
        </p:nvSpPr>
        <p:spPr>
          <a:xfrm>
            <a:off x="539552" y="476672"/>
            <a:ext cx="504056" cy="648072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ÐÐ°ÑÑÐ¸Ð½ÐºÐ¸ Ð¿Ð¾ Ð·Ð°Ð¿ÑÐ¾ÑÑ ÐºÑÐµÑÐ»Ð¾ ÑÐ¸ÑÑÐ½Ð¾Ðº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31840" y="836712"/>
            <a:ext cx="1324705" cy="93610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3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19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93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3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93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20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D:\логопед\36 ФОНОВ для ПРЕЗЕНТАЦИЙ ЛОГОПЕДА\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7522" name="Picture 2" descr="http://lviv55.lvivedu.com/uploads/editor/6472/441620/sitepage_23/images/78845666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000108"/>
            <a:ext cx="2643206" cy="26432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3643314"/>
            <a:ext cx="3810501" cy="106620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МОЛОДЕЦ!</a:t>
            </a:r>
            <a:endParaRPr lang="ru-RU" sz="54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</TotalTime>
  <Words>136</Words>
  <Application>Microsoft Office PowerPoint</Application>
  <PresentationFormat>Экран (4:3)</PresentationFormat>
  <Paragraphs>38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Мультимедийное пособие «Сделай мебель»</vt:lpstr>
      <vt:lpstr>Слайд 2</vt:lpstr>
      <vt:lpstr>СТОЛ</vt:lpstr>
      <vt:lpstr>Слайд 4</vt:lpstr>
      <vt:lpstr>Слайд 5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user1</cp:lastModifiedBy>
  <cp:revision>51</cp:revision>
  <dcterms:created xsi:type="dcterms:W3CDTF">2016-01-30T10:51:42Z</dcterms:created>
  <dcterms:modified xsi:type="dcterms:W3CDTF">2021-02-09T08:54:12Z</dcterms:modified>
</cp:coreProperties>
</file>