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F2AE-DDBD-4080-B9AB-CFDD8E04ED6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FB26-111D-4611-A7F4-6F673335E5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F2AE-DDBD-4080-B9AB-CFDD8E04ED6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FB26-111D-4611-A7F4-6F673335E5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F2AE-DDBD-4080-B9AB-CFDD8E04ED6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FB26-111D-4611-A7F4-6F673335E5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F2AE-DDBD-4080-B9AB-CFDD8E04ED6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FB26-111D-4611-A7F4-6F673335E5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F2AE-DDBD-4080-B9AB-CFDD8E04ED6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FB26-111D-4611-A7F4-6F673335E5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F2AE-DDBD-4080-B9AB-CFDD8E04ED6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FB26-111D-4611-A7F4-6F673335E5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F2AE-DDBD-4080-B9AB-CFDD8E04ED6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FB26-111D-4611-A7F4-6F673335E5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F2AE-DDBD-4080-B9AB-CFDD8E04ED6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FB26-111D-4611-A7F4-6F673335E5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F2AE-DDBD-4080-B9AB-CFDD8E04ED6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FB26-111D-4611-A7F4-6F673335E5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F2AE-DDBD-4080-B9AB-CFDD8E04ED6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FB26-111D-4611-A7F4-6F673335E5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B0F2AE-DDBD-4080-B9AB-CFDD8E04ED6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86FB26-111D-4611-A7F4-6F673335E51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0F2AE-DDBD-4080-B9AB-CFDD8E04ED6B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6FB26-111D-4611-A7F4-6F673335E51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фон 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1472" y="1785926"/>
            <a:ext cx="800105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8000" b="1" cap="none" spc="0" dirty="0" smtClean="0">
                <a:ln w="11430"/>
                <a:gradFill flip="none" rotWithShape="1">
                  <a:gsLst>
                    <a:gs pos="0">
                      <a:srgbClr val="000082"/>
                    </a:gs>
                    <a:gs pos="13000">
                      <a:srgbClr val="0047FF"/>
                    </a:gs>
                    <a:gs pos="28000">
                      <a:srgbClr val="000082"/>
                    </a:gs>
                    <a:gs pos="42999">
                      <a:srgbClr val="0047FF"/>
                    </a:gs>
                    <a:gs pos="58000">
                      <a:srgbClr val="000082"/>
                    </a:gs>
                    <a:gs pos="72000">
                      <a:srgbClr val="0047FF"/>
                    </a:gs>
                    <a:gs pos="87000">
                      <a:srgbClr val="000082"/>
                    </a:gs>
                    <a:gs pos="100000">
                      <a:srgbClr val="0047FF"/>
                    </a:gs>
                  </a:gsLst>
                  <a:lin ang="8100000" scaled="1"/>
                  <a:tileRect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Gabriola" pitchFamily="82" charset="0"/>
              </a:rPr>
              <a:t>«МОРСКОЕ ЦАРСТВО»</a:t>
            </a:r>
            <a:endParaRPr lang="ru-RU" sz="8000" b="1" cap="none" spc="0" dirty="0">
              <a:ln w="11430"/>
              <a:gradFill flip="none" rotWithShape="1"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8100000" scaled="1"/>
                <a:tileRect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8992" y="4929198"/>
            <a:ext cx="5856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Подготовил воспитатель: Плеханова Наталья Валерьевна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29058" y="6429396"/>
            <a:ext cx="1709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Тюмень, 2021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фон 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 нашем участке этой зимой расположилась настоящая морская сказка, с героями мультфильма «Русалочка» и не только. Все сделано по собственной фантазии и при помощи родителей. Дети довольны, а это значит нам все удалось сделать на «Ура!».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а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0"/>
            <a:ext cx="678661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ар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500" y="0"/>
            <a:ext cx="5143500" cy="6858000"/>
          </a:xfrm>
          <a:prstGeom prst="rect">
            <a:avLst/>
          </a:prstGeom>
        </p:spPr>
      </p:pic>
      <p:pic>
        <p:nvPicPr>
          <p:cNvPr id="4" name="Рисунок 3" descr="ар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оре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29124" cy="6858000"/>
          </a:xfrm>
          <a:prstGeom prst="rect">
            <a:avLst/>
          </a:prstGeom>
        </p:spPr>
      </p:pic>
      <p:pic>
        <p:nvPicPr>
          <p:cNvPr id="5" name="Рисунок 4" descr="море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0"/>
            <a:ext cx="48577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ки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00562" cy="6858000"/>
          </a:xfrm>
          <a:prstGeom prst="rect">
            <a:avLst/>
          </a:prstGeom>
        </p:spPr>
      </p:pic>
      <p:pic>
        <p:nvPicPr>
          <p:cNvPr id="5" name="Рисунок 4" descr="осьминог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0"/>
            <a:ext cx="4714876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горка крокодил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8647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43636" y="2571744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Горка «Крокодил»</a:t>
            </a:r>
          </a:p>
          <a:p>
            <a:pPr algn="ctr"/>
            <a:r>
              <a:rPr lang="ru-RU" smtClean="0">
                <a:latin typeface="Times New Roman" pitchFamily="18" charset="0"/>
                <a:cs typeface="Times New Roman" pitchFamily="18" charset="0"/>
              </a:rPr>
              <a:t>«Черепаха»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 descr="все снеговик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71497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86446" y="428604"/>
            <a:ext cx="335755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 как изначально этой зимой снега было очень мало,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 пришлось выходить из положения, в итоге вот такие замечательные снеговики у нас получились и стоят перед входом в нашу группу.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фон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снег мама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8992" cy="4571989"/>
          </a:xfrm>
          <a:prstGeom prst="rect">
            <a:avLst/>
          </a:prstGeom>
        </p:spPr>
      </p:pic>
      <p:pic>
        <p:nvPicPr>
          <p:cNvPr id="8" name="Рисунок 7" descr="снегш папа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4994" y="0"/>
            <a:ext cx="3429006" cy="4572008"/>
          </a:xfrm>
          <a:prstGeom prst="rect">
            <a:avLst/>
          </a:prstGeom>
        </p:spPr>
      </p:pic>
      <p:pic>
        <p:nvPicPr>
          <p:cNvPr id="9" name="Рисунок 8" descr="снег маолыш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24553" y="3000372"/>
            <a:ext cx="3160536" cy="38576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55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               На нашем участке этой зимой расположилась настоящая морская сказка, с героями мультфильма «Русалочка» и не только. Все сделано по собственной фантазии и при помощи родителей. Дети довольны, а это значит нам все удалось сделать на «Ура!».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28</cp:revision>
  <dcterms:created xsi:type="dcterms:W3CDTF">2021-02-10T08:44:37Z</dcterms:created>
  <dcterms:modified xsi:type="dcterms:W3CDTF">2021-02-10T09:16:58Z</dcterms:modified>
</cp:coreProperties>
</file>