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0684-F9B6-46C8-8AE5-D7987225B0C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961-2397-4AEB-ABC3-3D0C3CF1B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764704"/>
            <a:ext cx="769826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в  старшей группе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Защитники  Отечества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5656" y="3820398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МДОУ №9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Малова Елена Валентиновна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540568" y="332656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Развлечение «А, ну-ка мальчики»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1008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8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24944"/>
            <a:ext cx="4267200" cy="2400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смотре- конкурсе  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в военной форме»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123281" cy="28310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2106234" cy="2808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12776"/>
            <a:ext cx="2139367" cy="285248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Мини-музей «Наша армия»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409397" cy="32125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411313" cy="32150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713/000f5cda-a0ef43ea/hello_html_m4744f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газеты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защитники»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5689600" cy="426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4</cp:revision>
  <dcterms:created xsi:type="dcterms:W3CDTF">2021-02-23T18:26:43Z</dcterms:created>
  <dcterms:modified xsi:type="dcterms:W3CDTF">2021-02-25T19:36:09Z</dcterms:modified>
</cp:coreProperties>
</file>