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7" r:id="rId8"/>
    <p:sldId id="264" r:id="rId9"/>
    <p:sldId id="265" r:id="rId10"/>
    <p:sldId id="267" r:id="rId11"/>
    <p:sldId id="269" r:id="rId12"/>
    <p:sldId id="270" r:id="rId13"/>
    <p:sldId id="278" r:id="rId14"/>
    <p:sldId id="271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300"/>
    <a:srgbClr val="00FF00"/>
    <a:srgbClr val="003964"/>
    <a:srgbClr val="B47E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122" d="100"/>
          <a:sy n="122" d="100"/>
        </p:scale>
        <p:origin x="-15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2E9F2-AAAE-4A07-AA8E-B0160435077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47DE7F-A586-484A-8ACA-76612D6D26BE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коммуникабельность</a:t>
          </a:r>
          <a:endParaRPr lang="ru-RU" sz="1400" dirty="0">
            <a:solidFill>
              <a:srgbClr val="584300"/>
            </a:solidFill>
          </a:endParaRPr>
        </a:p>
      </dgm:t>
    </dgm:pt>
    <dgm:pt modelId="{749FB3BF-A7EF-4768-815E-0942CAB56AD5}" type="parTrans" cxnId="{2E1050D5-D962-40AD-95C8-287F50AFEDAE}">
      <dgm:prSet/>
      <dgm:spPr/>
      <dgm:t>
        <a:bodyPr/>
        <a:lstStyle/>
        <a:p>
          <a:endParaRPr lang="ru-RU"/>
        </a:p>
      </dgm:t>
    </dgm:pt>
    <dgm:pt modelId="{D19CDA2B-88C5-4074-B3EC-12467077A69A}" type="sibTrans" cxnId="{2E1050D5-D962-40AD-95C8-287F50AFEDAE}">
      <dgm:prSet/>
      <dgm:spPr/>
      <dgm:t>
        <a:bodyPr/>
        <a:lstStyle/>
        <a:p>
          <a:endParaRPr lang="ru-RU"/>
        </a:p>
      </dgm:t>
    </dgm:pt>
    <dgm:pt modelId="{C8E3E5AC-7073-4644-BA78-D97189CF094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доброжелательность </a:t>
          </a:r>
          <a:endParaRPr lang="ru-RU" sz="1400" dirty="0">
            <a:solidFill>
              <a:srgbClr val="584300"/>
            </a:solidFill>
          </a:endParaRPr>
        </a:p>
      </dgm:t>
    </dgm:pt>
    <dgm:pt modelId="{7CFF1F8B-9934-48E2-B7B4-DA1EABA185A5}" type="parTrans" cxnId="{71D719EC-6CCB-4475-A351-A41BCA357DD0}">
      <dgm:prSet/>
      <dgm:spPr/>
      <dgm:t>
        <a:bodyPr/>
        <a:lstStyle/>
        <a:p>
          <a:endParaRPr lang="ru-RU"/>
        </a:p>
      </dgm:t>
    </dgm:pt>
    <dgm:pt modelId="{2B707CAA-E8E0-4800-BBA3-9D15577BA575}" type="sibTrans" cxnId="{71D719EC-6CCB-4475-A351-A41BCA357DD0}">
      <dgm:prSet/>
      <dgm:spPr/>
      <dgm:t>
        <a:bodyPr/>
        <a:lstStyle/>
        <a:p>
          <a:endParaRPr lang="ru-RU"/>
        </a:p>
      </dgm:t>
    </dgm:pt>
    <dgm:pt modelId="{7661ECE6-BE00-4C32-A592-F0F7FA5A076C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уравновешенность </a:t>
          </a:r>
          <a:endParaRPr lang="ru-RU" sz="1400" dirty="0">
            <a:solidFill>
              <a:srgbClr val="584300"/>
            </a:solidFill>
          </a:endParaRPr>
        </a:p>
      </dgm:t>
    </dgm:pt>
    <dgm:pt modelId="{C4D8FB00-3A4C-4770-BD27-7D6F1235B8A6}" type="parTrans" cxnId="{FECFEC6A-4678-4122-90F1-A9C1FB8B853A}">
      <dgm:prSet/>
      <dgm:spPr/>
      <dgm:t>
        <a:bodyPr/>
        <a:lstStyle/>
        <a:p>
          <a:endParaRPr lang="ru-RU"/>
        </a:p>
      </dgm:t>
    </dgm:pt>
    <dgm:pt modelId="{6055F204-2201-4ECC-B859-5DE7EF6FDDB0}" type="sibTrans" cxnId="{FECFEC6A-4678-4122-90F1-A9C1FB8B853A}">
      <dgm:prSet/>
      <dgm:spPr/>
      <dgm:t>
        <a:bodyPr/>
        <a:lstStyle/>
        <a:p>
          <a:endParaRPr lang="ru-RU"/>
        </a:p>
      </dgm:t>
    </dgm:pt>
    <dgm:pt modelId="{F84C9A78-423C-4C38-B5A0-F5D76BAFD58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отзывчивость </a:t>
          </a:r>
          <a:endParaRPr lang="ru-RU" sz="1400" dirty="0">
            <a:solidFill>
              <a:srgbClr val="584300"/>
            </a:solidFill>
          </a:endParaRPr>
        </a:p>
      </dgm:t>
    </dgm:pt>
    <dgm:pt modelId="{D9610767-D768-4C2A-9B5E-7282C1370693}" type="parTrans" cxnId="{DBC3D7D2-4A33-4A9C-8CFA-EA5F6F759910}">
      <dgm:prSet/>
      <dgm:spPr/>
      <dgm:t>
        <a:bodyPr/>
        <a:lstStyle/>
        <a:p>
          <a:endParaRPr lang="ru-RU"/>
        </a:p>
      </dgm:t>
    </dgm:pt>
    <dgm:pt modelId="{9FA4E4A8-31FF-4984-872D-AF351DA0B225}" type="sibTrans" cxnId="{DBC3D7D2-4A33-4A9C-8CFA-EA5F6F759910}">
      <dgm:prSet/>
      <dgm:spPr/>
      <dgm:t>
        <a:bodyPr/>
        <a:lstStyle/>
        <a:p>
          <a:endParaRPr lang="ru-RU"/>
        </a:p>
      </dgm:t>
    </dgm:pt>
    <dgm:pt modelId="{5AE50218-41CF-4855-B515-925A9D9A7B0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тактичность</a:t>
          </a:r>
          <a:endParaRPr lang="ru-RU" sz="1400" dirty="0">
            <a:solidFill>
              <a:srgbClr val="584300"/>
            </a:solidFill>
          </a:endParaRPr>
        </a:p>
      </dgm:t>
    </dgm:pt>
    <dgm:pt modelId="{6DD44177-9C6E-4319-B22A-C67329E03E00}" type="parTrans" cxnId="{E5E8ED1A-100F-4D53-9896-8209915D2E3A}">
      <dgm:prSet/>
      <dgm:spPr/>
      <dgm:t>
        <a:bodyPr/>
        <a:lstStyle/>
        <a:p>
          <a:endParaRPr lang="ru-RU"/>
        </a:p>
      </dgm:t>
    </dgm:pt>
    <dgm:pt modelId="{6001463C-D141-4FFD-AFCD-A576C452B30B}" type="sibTrans" cxnId="{E5E8ED1A-100F-4D53-9896-8209915D2E3A}">
      <dgm:prSet/>
      <dgm:spPr/>
      <dgm:t>
        <a:bodyPr/>
        <a:lstStyle/>
        <a:p>
          <a:endParaRPr lang="ru-RU"/>
        </a:p>
      </dgm:t>
    </dgm:pt>
    <dgm:pt modelId="{AB08720B-332B-4400-8DD2-FC93A1CD3101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оптимизм</a:t>
          </a:r>
          <a:endParaRPr lang="ru-RU" sz="1400" dirty="0">
            <a:solidFill>
              <a:srgbClr val="584300"/>
            </a:solidFill>
          </a:endParaRPr>
        </a:p>
      </dgm:t>
    </dgm:pt>
    <dgm:pt modelId="{2ECDB401-AA42-421B-A471-C83600FCF657}" type="parTrans" cxnId="{06DC211B-8878-4F97-9FD3-B37F16A4826D}">
      <dgm:prSet/>
      <dgm:spPr/>
      <dgm:t>
        <a:bodyPr/>
        <a:lstStyle/>
        <a:p>
          <a:endParaRPr lang="ru-RU"/>
        </a:p>
      </dgm:t>
    </dgm:pt>
    <dgm:pt modelId="{921FE39B-B2FE-4C72-A5C5-B35DA0E8FB27}" type="sibTrans" cxnId="{06DC211B-8878-4F97-9FD3-B37F16A4826D}">
      <dgm:prSet/>
      <dgm:spPr/>
      <dgm:t>
        <a:bodyPr/>
        <a:lstStyle/>
        <a:p>
          <a:endParaRPr lang="ru-RU"/>
        </a:p>
      </dgm:t>
    </dgm:pt>
    <dgm:pt modelId="{252AD0EA-D108-4BCB-A443-257441B6EA9E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любовь к детям</a:t>
          </a:r>
          <a:endParaRPr lang="ru-RU" sz="1400" dirty="0">
            <a:solidFill>
              <a:srgbClr val="584300"/>
            </a:solidFill>
          </a:endParaRPr>
        </a:p>
      </dgm:t>
    </dgm:pt>
    <dgm:pt modelId="{3BAEB222-99AB-4B85-B57A-D3B320CE2193}" type="parTrans" cxnId="{FD73ABF6-069F-4EA3-9B1C-3A67C5A80F67}">
      <dgm:prSet/>
      <dgm:spPr/>
      <dgm:t>
        <a:bodyPr/>
        <a:lstStyle/>
        <a:p>
          <a:endParaRPr lang="ru-RU"/>
        </a:p>
      </dgm:t>
    </dgm:pt>
    <dgm:pt modelId="{4126C466-28DA-4DE2-80F1-F1858F3FEC4E}" type="sibTrans" cxnId="{FD73ABF6-069F-4EA3-9B1C-3A67C5A80F67}">
      <dgm:prSet/>
      <dgm:spPr/>
      <dgm:t>
        <a:bodyPr/>
        <a:lstStyle/>
        <a:p>
          <a:endParaRPr lang="ru-RU"/>
        </a:p>
      </dgm:t>
    </dgm:pt>
    <dgm:pt modelId="{562FA598-FD84-4C96-BBA2-B4F440937BC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креативность </a:t>
          </a:r>
          <a:endParaRPr lang="ru-RU" sz="1400" dirty="0">
            <a:solidFill>
              <a:srgbClr val="584300"/>
            </a:solidFill>
          </a:endParaRPr>
        </a:p>
      </dgm:t>
    </dgm:pt>
    <dgm:pt modelId="{5DD71AA8-3C7A-4366-B62A-C5121E98D4F0}" type="parTrans" cxnId="{8D848CA0-46D2-4A9D-88C7-0CCBBE00512F}">
      <dgm:prSet/>
      <dgm:spPr/>
      <dgm:t>
        <a:bodyPr/>
        <a:lstStyle/>
        <a:p>
          <a:endParaRPr lang="ru-RU"/>
        </a:p>
      </dgm:t>
    </dgm:pt>
    <dgm:pt modelId="{136C2846-BB88-4517-A173-ABD4422E13C0}" type="sibTrans" cxnId="{8D848CA0-46D2-4A9D-88C7-0CCBBE00512F}">
      <dgm:prSet/>
      <dgm:spPr/>
      <dgm:t>
        <a:bodyPr/>
        <a:lstStyle/>
        <a:p>
          <a:endParaRPr lang="ru-RU"/>
        </a:p>
      </dgm:t>
    </dgm:pt>
    <dgm:pt modelId="{A36E0FE3-1520-4275-860A-5ABAE54475C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ответственность</a:t>
          </a:r>
          <a:endParaRPr lang="ru-RU" sz="1400" dirty="0">
            <a:solidFill>
              <a:srgbClr val="584300"/>
            </a:solidFill>
          </a:endParaRPr>
        </a:p>
      </dgm:t>
    </dgm:pt>
    <dgm:pt modelId="{11F26913-2071-452C-BBE3-D0C3F72EEBAA}" type="parTrans" cxnId="{758EFE37-23A1-4F7F-AAFD-64C2735FE6E5}">
      <dgm:prSet/>
      <dgm:spPr/>
      <dgm:t>
        <a:bodyPr/>
        <a:lstStyle/>
        <a:p>
          <a:endParaRPr lang="ru-RU"/>
        </a:p>
      </dgm:t>
    </dgm:pt>
    <dgm:pt modelId="{0DDD9A83-22D4-4906-AAB5-B391990E3C1A}" type="sibTrans" cxnId="{758EFE37-23A1-4F7F-AAFD-64C2735FE6E5}">
      <dgm:prSet/>
      <dgm:spPr/>
      <dgm:t>
        <a:bodyPr/>
        <a:lstStyle/>
        <a:p>
          <a:endParaRPr lang="ru-RU"/>
        </a:p>
      </dgm:t>
    </dgm:pt>
    <dgm:pt modelId="{A60F083F-3C75-4638-82B6-5DCA9F5E693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исполнительность </a:t>
          </a:r>
          <a:endParaRPr lang="ru-RU" sz="1400" dirty="0">
            <a:solidFill>
              <a:srgbClr val="584300"/>
            </a:solidFill>
          </a:endParaRPr>
        </a:p>
      </dgm:t>
    </dgm:pt>
    <dgm:pt modelId="{EA461332-5DCC-45BE-BF8F-3424ED7DA9D8}" type="parTrans" cxnId="{B226FF4E-6E82-4033-B8E6-7702EB6E87E4}">
      <dgm:prSet/>
      <dgm:spPr/>
      <dgm:t>
        <a:bodyPr/>
        <a:lstStyle/>
        <a:p>
          <a:endParaRPr lang="ru-RU"/>
        </a:p>
      </dgm:t>
    </dgm:pt>
    <dgm:pt modelId="{08987E52-0710-4FCB-8EF6-0CE924B6267A}" type="sibTrans" cxnId="{B226FF4E-6E82-4033-B8E6-7702EB6E87E4}">
      <dgm:prSet/>
      <dgm:spPr/>
      <dgm:t>
        <a:bodyPr/>
        <a:lstStyle/>
        <a:p>
          <a:endParaRPr lang="ru-RU"/>
        </a:p>
      </dgm:t>
    </dgm:pt>
    <dgm:pt modelId="{EC75CCEC-6B4E-4FA9-BB3F-C85EEB74218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стремление к обучению и профессиональному росту </a:t>
          </a:r>
          <a:endParaRPr lang="ru-RU" sz="1400" dirty="0">
            <a:solidFill>
              <a:srgbClr val="584300"/>
            </a:solidFill>
          </a:endParaRPr>
        </a:p>
      </dgm:t>
    </dgm:pt>
    <dgm:pt modelId="{8B6BEBBE-5461-4502-B020-C72954ADE7A9}" type="parTrans" cxnId="{743026CB-F70A-4BBC-BDBD-F7EE8130D2DA}">
      <dgm:prSet/>
      <dgm:spPr/>
      <dgm:t>
        <a:bodyPr/>
        <a:lstStyle/>
        <a:p>
          <a:endParaRPr lang="ru-RU"/>
        </a:p>
      </dgm:t>
    </dgm:pt>
    <dgm:pt modelId="{0F61D696-3D27-46F2-BC24-C2CAC2B73410}" type="sibTrans" cxnId="{743026CB-F70A-4BBC-BDBD-F7EE8130D2DA}">
      <dgm:prSet/>
      <dgm:spPr/>
      <dgm:t>
        <a:bodyPr/>
        <a:lstStyle/>
        <a:p>
          <a:endParaRPr lang="ru-RU"/>
        </a:p>
      </dgm:t>
    </dgm:pt>
    <dgm:pt modelId="{E3C8BD18-E844-4058-81B3-00607AE103B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корректность </a:t>
          </a:r>
          <a:endParaRPr lang="ru-RU" sz="1400" dirty="0">
            <a:solidFill>
              <a:srgbClr val="584300"/>
            </a:solidFill>
          </a:endParaRPr>
        </a:p>
      </dgm:t>
    </dgm:pt>
    <dgm:pt modelId="{6B1AB6BC-58C0-4CCC-8E72-3551BF87082A}" type="sibTrans" cxnId="{3D56AEC1-5515-45FB-9F95-EF84FA6C6AA3}">
      <dgm:prSet/>
      <dgm:spPr/>
      <dgm:t>
        <a:bodyPr/>
        <a:lstStyle/>
        <a:p>
          <a:endParaRPr lang="ru-RU"/>
        </a:p>
      </dgm:t>
    </dgm:pt>
    <dgm:pt modelId="{8EA08F97-B7C2-479B-BC86-3EDBBCD4CEA8}" type="parTrans" cxnId="{3D56AEC1-5515-45FB-9F95-EF84FA6C6AA3}">
      <dgm:prSet/>
      <dgm:spPr/>
      <dgm:t>
        <a:bodyPr/>
        <a:lstStyle/>
        <a:p>
          <a:endParaRPr lang="ru-RU"/>
        </a:p>
      </dgm:t>
    </dgm:pt>
    <dgm:pt modelId="{1C16C9AD-19CB-4F20-B3A7-F92732D6A6C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i="1" dirty="0" smtClean="0">
              <a:solidFill>
                <a:srgbClr val="584300"/>
              </a:solidFill>
            </a:rPr>
            <a:t>организованность </a:t>
          </a:r>
          <a:endParaRPr lang="ru-RU" sz="1400" dirty="0">
            <a:solidFill>
              <a:srgbClr val="584300"/>
            </a:solidFill>
          </a:endParaRPr>
        </a:p>
      </dgm:t>
    </dgm:pt>
    <dgm:pt modelId="{102863BD-8DC6-4081-AD15-1BB03BFB93D0}" type="sibTrans" cxnId="{B9BFD7D7-3471-4CF6-800F-40C307E659BB}">
      <dgm:prSet/>
      <dgm:spPr/>
      <dgm:t>
        <a:bodyPr/>
        <a:lstStyle/>
        <a:p>
          <a:endParaRPr lang="ru-RU"/>
        </a:p>
      </dgm:t>
    </dgm:pt>
    <dgm:pt modelId="{C16FC750-2590-46DE-8766-9062D2C292AD}" type="parTrans" cxnId="{B9BFD7D7-3471-4CF6-800F-40C307E659BB}">
      <dgm:prSet/>
      <dgm:spPr/>
      <dgm:t>
        <a:bodyPr/>
        <a:lstStyle/>
        <a:p>
          <a:endParaRPr lang="ru-RU"/>
        </a:p>
      </dgm:t>
    </dgm:pt>
    <dgm:pt modelId="{3292452C-E6AF-4CF3-B923-515B2EB75696}" type="pres">
      <dgm:prSet presAssocID="{AD12E9F2-AAAE-4A07-AA8E-B0160435077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3D6801-A1A1-4C98-A56A-AB48BDC7C868}" type="pres">
      <dgm:prSet presAssocID="{AD12E9F2-AAAE-4A07-AA8E-B01604350772}" presName="cycle" presStyleCnt="0"/>
      <dgm:spPr/>
    </dgm:pt>
    <dgm:pt modelId="{54B1CA2E-C554-4B23-B983-7841D4CAF321}" type="pres">
      <dgm:prSet presAssocID="{AD12E9F2-AAAE-4A07-AA8E-B01604350772}" presName="centerShape" presStyleCnt="0"/>
      <dgm:spPr/>
    </dgm:pt>
    <dgm:pt modelId="{D626385D-215D-424E-985B-33BCF83639DD}" type="pres">
      <dgm:prSet presAssocID="{AD12E9F2-AAAE-4A07-AA8E-B01604350772}" presName="connSite" presStyleLbl="node1" presStyleIdx="0" presStyleCnt="14"/>
      <dgm:spPr/>
    </dgm:pt>
    <dgm:pt modelId="{EEF98B27-5A1E-4823-AE7B-4ED6969D2B84}" type="pres">
      <dgm:prSet presAssocID="{AD12E9F2-AAAE-4A07-AA8E-B01604350772}" presName="visible" presStyleLbl="node1" presStyleIdx="0" presStyleCnt="14"/>
      <dgm:spPr/>
    </dgm:pt>
    <dgm:pt modelId="{8DDCAB34-E500-47F0-8C56-37D3E0E1E67D}" type="pres">
      <dgm:prSet presAssocID="{749FB3BF-A7EF-4768-815E-0942CAB56AD5}" presName="Name25" presStyleLbl="parChTrans1D1" presStyleIdx="0" presStyleCnt="13"/>
      <dgm:spPr/>
      <dgm:t>
        <a:bodyPr/>
        <a:lstStyle/>
        <a:p>
          <a:endParaRPr lang="ru-RU"/>
        </a:p>
      </dgm:t>
    </dgm:pt>
    <dgm:pt modelId="{030D6334-BE68-462A-BB13-13269837F060}" type="pres">
      <dgm:prSet presAssocID="{8447DE7F-A586-484A-8ACA-76612D6D26BE}" presName="node" presStyleCnt="0"/>
      <dgm:spPr/>
    </dgm:pt>
    <dgm:pt modelId="{49057FAE-1F53-4ADE-8328-D2EF1B465149}" type="pres">
      <dgm:prSet presAssocID="{8447DE7F-A586-484A-8ACA-76612D6D26BE}" presName="parentNode" presStyleLbl="node1" presStyleIdx="1" presStyleCnt="14" custScaleX="809479" custLinFactY="-26437" custLinFactNeighborX="491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90DED-5D7A-4367-A8CB-A1957E2F2F79}" type="pres">
      <dgm:prSet presAssocID="{8447DE7F-A586-484A-8ACA-76612D6D26BE}" presName="childNode" presStyleLbl="revTx" presStyleIdx="0" presStyleCnt="0">
        <dgm:presLayoutVars>
          <dgm:bulletEnabled val="1"/>
        </dgm:presLayoutVars>
      </dgm:prSet>
      <dgm:spPr/>
    </dgm:pt>
    <dgm:pt modelId="{A98EFF19-AC20-41F2-912B-408F34DF5C0A}" type="pres">
      <dgm:prSet presAssocID="{7CFF1F8B-9934-48E2-B7B4-DA1EABA185A5}" presName="Name25" presStyleLbl="parChTrans1D1" presStyleIdx="1" presStyleCnt="13"/>
      <dgm:spPr/>
      <dgm:t>
        <a:bodyPr/>
        <a:lstStyle/>
        <a:p>
          <a:endParaRPr lang="ru-RU"/>
        </a:p>
      </dgm:t>
    </dgm:pt>
    <dgm:pt modelId="{8BEA6122-604E-4795-9FAE-09590FEBA421}" type="pres">
      <dgm:prSet presAssocID="{C8E3E5AC-7073-4644-BA78-D97189CF0948}" presName="node" presStyleCnt="0"/>
      <dgm:spPr/>
    </dgm:pt>
    <dgm:pt modelId="{26153CB0-189A-4639-96C5-F7314002EC0D}" type="pres">
      <dgm:prSet presAssocID="{C8E3E5AC-7073-4644-BA78-D97189CF0948}" presName="parentNode" presStyleLbl="node1" presStyleIdx="2" presStyleCnt="14" custScaleX="758271" custLinFactX="100000" custLinFactNeighborX="160980" custLinFactNeighborY="248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0AA3C-E1C0-46A6-A77E-F1D212A9ED0A}" type="pres">
      <dgm:prSet presAssocID="{C8E3E5AC-7073-4644-BA78-D97189CF0948}" presName="childNode" presStyleLbl="revTx" presStyleIdx="0" presStyleCnt="0">
        <dgm:presLayoutVars>
          <dgm:bulletEnabled val="1"/>
        </dgm:presLayoutVars>
      </dgm:prSet>
      <dgm:spPr/>
    </dgm:pt>
    <dgm:pt modelId="{1FD9B4E7-D7F2-40A0-9561-9979F9C04935}" type="pres">
      <dgm:prSet presAssocID="{C4D8FB00-3A4C-4770-BD27-7D6F1235B8A6}" presName="Name25" presStyleLbl="parChTrans1D1" presStyleIdx="2" presStyleCnt="13"/>
      <dgm:spPr/>
      <dgm:t>
        <a:bodyPr/>
        <a:lstStyle/>
        <a:p>
          <a:endParaRPr lang="ru-RU"/>
        </a:p>
      </dgm:t>
    </dgm:pt>
    <dgm:pt modelId="{2E4B03C2-70F6-4DFA-865E-D2B1ACE93FED}" type="pres">
      <dgm:prSet presAssocID="{7661ECE6-BE00-4C32-A592-F0F7FA5A076C}" presName="node" presStyleCnt="0"/>
      <dgm:spPr/>
    </dgm:pt>
    <dgm:pt modelId="{1BF65B23-EA32-4142-8D44-A3CC325214A3}" type="pres">
      <dgm:prSet presAssocID="{7661ECE6-BE00-4C32-A592-F0F7FA5A076C}" presName="parentNode" presStyleLbl="node1" presStyleIdx="3" presStyleCnt="14" custScaleX="666495" custLinFactX="-143735" custLinFactNeighborX="-200000" custLinFactNeighborY="75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776BC-F7AF-4D0F-96D7-2DC86E3D42E8}" type="pres">
      <dgm:prSet presAssocID="{7661ECE6-BE00-4C32-A592-F0F7FA5A076C}" presName="childNode" presStyleLbl="revTx" presStyleIdx="0" presStyleCnt="0">
        <dgm:presLayoutVars>
          <dgm:bulletEnabled val="1"/>
        </dgm:presLayoutVars>
      </dgm:prSet>
      <dgm:spPr/>
    </dgm:pt>
    <dgm:pt modelId="{FFC6BED4-BDC0-4AC1-91A8-0098AB545585}" type="pres">
      <dgm:prSet presAssocID="{D9610767-D768-4C2A-9B5E-7282C1370693}" presName="Name25" presStyleLbl="parChTrans1D1" presStyleIdx="3" presStyleCnt="13"/>
      <dgm:spPr/>
      <dgm:t>
        <a:bodyPr/>
        <a:lstStyle/>
        <a:p>
          <a:endParaRPr lang="ru-RU"/>
        </a:p>
      </dgm:t>
    </dgm:pt>
    <dgm:pt modelId="{87C3E8D6-579D-4F06-9B0A-6317EEBE8DA4}" type="pres">
      <dgm:prSet presAssocID="{F84C9A78-423C-4C38-B5A0-F5D76BAFD588}" presName="node" presStyleCnt="0"/>
      <dgm:spPr/>
    </dgm:pt>
    <dgm:pt modelId="{8A716F46-149E-44DD-BE6F-D4DAE4E71529}" type="pres">
      <dgm:prSet presAssocID="{F84C9A78-423C-4C38-B5A0-F5D76BAFD588}" presName="parentNode" presStyleLbl="node1" presStyleIdx="4" presStyleCnt="14" custScaleX="573382" custLinFactNeighborX="67650" custLinFactNeighborY="67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E354C-2502-497D-95EE-3A836D3DEA00}" type="pres">
      <dgm:prSet presAssocID="{F84C9A78-423C-4C38-B5A0-F5D76BAFD588}" presName="childNode" presStyleLbl="revTx" presStyleIdx="0" presStyleCnt="0">
        <dgm:presLayoutVars>
          <dgm:bulletEnabled val="1"/>
        </dgm:presLayoutVars>
      </dgm:prSet>
      <dgm:spPr/>
    </dgm:pt>
    <dgm:pt modelId="{AA10C66D-7F53-48E7-A8D0-1FA66BE3B69E}" type="pres">
      <dgm:prSet presAssocID="{6DD44177-9C6E-4319-B22A-C67329E03E00}" presName="Name25" presStyleLbl="parChTrans1D1" presStyleIdx="4" presStyleCnt="13"/>
      <dgm:spPr/>
      <dgm:t>
        <a:bodyPr/>
        <a:lstStyle/>
        <a:p>
          <a:endParaRPr lang="ru-RU"/>
        </a:p>
      </dgm:t>
    </dgm:pt>
    <dgm:pt modelId="{8529939C-BF50-4645-AA8B-02CB87F442CB}" type="pres">
      <dgm:prSet presAssocID="{5AE50218-41CF-4855-B515-925A9D9A7B09}" presName="node" presStyleCnt="0"/>
      <dgm:spPr/>
    </dgm:pt>
    <dgm:pt modelId="{9F3A0DD2-AE03-460A-AA3A-A285EF2A195C}" type="pres">
      <dgm:prSet presAssocID="{5AE50218-41CF-4855-B515-925A9D9A7B09}" presName="parentNode" presStyleLbl="node1" presStyleIdx="5" presStyleCnt="14" custScaleX="708450" custLinFactX="-100000" custLinFactNeighborX="-186383" custLinFactNeighborY="235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EBFED-AF2F-440B-8860-6297D5E84C4A}" type="pres">
      <dgm:prSet presAssocID="{5AE50218-41CF-4855-B515-925A9D9A7B09}" presName="childNode" presStyleLbl="revTx" presStyleIdx="0" presStyleCnt="0">
        <dgm:presLayoutVars>
          <dgm:bulletEnabled val="1"/>
        </dgm:presLayoutVars>
      </dgm:prSet>
      <dgm:spPr/>
    </dgm:pt>
    <dgm:pt modelId="{95502A64-3842-441E-8F20-A59546623F38}" type="pres">
      <dgm:prSet presAssocID="{2ECDB401-AA42-421B-A471-C83600FCF657}" presName="Name25" presStyleLbl="parChTrans1D1" presStyleIdx="5" presStyleCnt="13"/>
      <dgm:spPr/>
      <dgm:t>
        <a:bodyPr/>
        <a:lstStyle/>
        <a:p>
          <a:endParaRPr lang="ru-RU"/>
        </a:p>
      </dgm:t>
    </dgm:pt>
    <dgm:pt modelId="{B6AD4726-A585-4440-AD24-2EB39436DDE6}" type="pres">
      <dgm:prSet presAssocID="{AB08720B-332B-4400-8DD2-FC93A1CD3101}" presName="node" presStyleCnt="0"/>
      <dgm:spPr/>
    </dgm:pt>
    <dgm:pt modelId="{F9F2E19D-AC71-4E0B-87FC-FA73DF942231}" type="pres">
      <dgm:prSet presAssocID="{AB08720B-332B-4400-8DD2-FC93A1CD3101}" presName="parentNode" presStyleLbl="node1" presStyleIdx="6" presStyleCnt="14" custScaleX="437780" custLinFactX="86649" custLinFactNeighborX="100000" custLinFactNeighborY="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4DEEF-7010-4498-8F9B-FEE95D365853}" type="pres">
      <dgm:prSet presAssocID="{AB08720B-332B-4400-8DD2-FC93A1CD3101}" presName="childNode" presStyleLbl="revTx" presStyleIdx="0" presStyleCnt="0">
        <dgm:presLayoutVars>
          <dgm:bulletEnabled val="1"/>
        </dgm:presLayoutVars>
      </dgm:prSet>
      <dgm:spPr/>
    </dgm:pt>
    <dgm:pt modelId="{A226E13D-C4E9-4608-8353-D796E8D91A4E}" type="pres">
      <dgm:prSet presAssocID="{3BAEB222-99AB-4B85-B57A-D3B320CE2193}" presName="Name25" presStyleLbl="parChTrans1D1" presStyleIdx="6" presStyleCnt="13"/>
      <dgm:spPr/>
      <dgm:t>
        <a:bodyPr/>
        <a:lstStyle/>
        <a:p>
          <a:endParaRPr lang="ru-RU"/>
        </a:p>
      </dgm:t>
    </dgm:pt>
    <dgm:pt modelId="{B0625044-D752-4188-BFB7-3B4487FB17CF}" type="pres">
      <dgm:prSet presAssocID="{252AD0EA-D108-4BCB-A443-257441B6EA9E}" presName="node" presStyleCnt="0"/>
      <dgm:spPr/>
    </dgm:pt>
    <dgm:pt modelId="{DC84EA41-2D5E-4C93-8C61-1410E3B854FC}" type="pres">
      <dgm:prSet presAssocID="{252AD0EA-D108-4BCB-A443-257441B6EA9E}" presName="parentNode" presStyleLbl="node1" presStyleIdx="7" presStyleCnt="14" custScaleX="721632" custLinFactX="-100000" custLinFactNeighborX="-167736" custLinFactNeighborY="-45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8BA82-A1B3-4DE9-B8BF-3D9662A514C1}" type="pres">
      <dgm:prSet presAssocID="{252AD0EA-D108-4BCB-A443-257441B6EA9E}" presName="childNode" presStyleLbl="revTx" presStyleIdx="0" presStyleCnt="0">
        <dgm:presLayoutVars>
          <dgm:bulletEnabled val="1"/>
        </dgm:presLayoutVars>
      </dgm:prSet>
      <dgm:spPr/>
    </dgm:pt>
    <dgm:pt modelId="{9CC5C39B-B689-42D8-8F19-3C1A20295651}" type="pres">
      <dgm:prSet presAssocID="{8EA08F97-B7C2-479B-BC86-3EDBBCD4CEA8}" presName="Name25" presStyleLbl="parChTrans1D1" presStyleIdx="7" presStyleCnt="13"/>
      <dgm:spPr/>
      <dgm:t>
        <a:bodyPr/>
        <a:lstStyle/>
        <a:p>
          <a:endParaRPr lang="ru-RU"/>
        </a:p>
      </dgm:t>
    </dgm:pt>
    <dgm:pt modelId="{3189425B-4680-45F4-BDE6-9C735EE149D9}" type="pres">
      <dgm:prSet presAssocID="{E3C8BD18-E844-4058-81B3-00607AE103B8}" presName="node" presStyleCnt="0"/>
      <dgm:spPr/>
    </dgm:pt>
    <dgm:pt modelId="{DFAA5C4F-5406-463E-ADF4-B60BF4ABFDB1}" type="pres">
      <dgm:prSet presAssocID="{E3C8BD18-E844-4058-81B3-00607AE103B8}" presName="parentNode" presStyleLbl="node1" presStyleIdx="8" presStyleCnt="14" custScaleX="525446" custLinFactX="100000" custLinFactNeighborX="130444" custLinFactNeighborY="-466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8240D-B2FC-464D-B603-29EAFEF4CA8A}" type="pres">
      <dgm:prSet presAssocID="{E3C8BD18-E844-4058-81B3-00607AE103B8}" presName="childNode" presStyleLbl="revTx" presStyleIdx="0" presStyleCnt="0">
        <dgm:presLayoutVars>
          <dgm:bulletEnabled val="1"/>
        </dgm:presLayoutVars>
      </dgm:prSet>
      <dgm:spPr/>
    </dgm:pt>
    <dgm:pt modelId="{2A20C2A5-1676-40A9-9258-DA69CA8F85E2}" type="pres">
      <dgm:prSet presAssocID="{5DD71AA8-3C7A-4366-B62A-C5121E98D4F0}" presName="Name25" presStyleLbl="parChTrans1D1" presStyleIdx="8" presStyleCnt="13"/>
      <dgm:spPr/>
      <dgm:t>
        <a:bodyPr/>
        <a:lstStyle/>
        <a:p>
          <a:endParaRPr lang="ru-RU"/>
        </a:p>
      </dgm:t>
    </dgm:pt>
    <dgm:pt modelId="{EADE1BDB-644A-4A42-8129-1A7DB0051568}" type="pres">
      <dgm:prSet presAssocID="{562FA598-FD84-4C96-BBA2-B4F440937BC7}" presName="node" presStyleCnt="0"/>
      <dgm:spPr/>
    </dgm:pt>
    <dgm:pt modelId="{A780EFD1-1EFF-4006-A270-293568686D35}" type="pres">
      <dgm:prSet presAssocID="{562FA598-FD84-4C96-BBA2-B4F440937BC7}" presName="parentNode" presStyleLbl="node1" presStyleIdx="9" presStyleCnt="14" custScaleX="720454" custLinFactX="-8404" custLinFactNeighborX="-100000" custLinFactNeighborY="-634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D20BB-4BE3-4F5F-96BA-21F39DB3E866}" type="pres">
      <dgm:prSet presAssocID="{562FA598-FD84-4C96-BBA2-B4F440937BC7}" presName="childNode" presStyleLbl="revTx" presStyleIdx="0" presStyleCnt="0">
        <dgm:presLayoutVars>
          <dgm:bulletEnabled val="1"/>
        </dgm:presLayoutVars>
      </dgm:prSet>
      <dgm:spPr/>
    </dgm:pt>
    <dgm:pt modelId="{15ED18ED-9277-4745-AE46-D5D862B7CE13}" type="pres">
      <dgm:prSet presAssocID="{11F26913-2071-452C-BBE3-D0C3F72EEBAA}" presName="Name25" presStyleLbl="parChTrans1D1" presStyleIdx="9" presStyleCnt="13"/>
      <dgm:spPr/>
      <dgm:t>
        <a:bodyPr/>
        <a:lstStyle/>
        <a:p>
          <a:endParaRPr lang="ru-RU"/>
        </a:p>
      </dgm:t>
    </dgm:pt>
    <dgm:pt modelId="{8177FD18-49DF-4388-8321-4627F5936C63}" type="pres">
      <dgm:prSet presAssocID="{A36E0FE3-1520-4275-860A-5ABAE54475C6}" presName="node" presStyleCnt="0"/>
      <dgm:spPr/>
    </dgm:pt>
    <dgm:pt modelId="{3B56AF04-A9C6-41A3-ADFD-6D9017476A69}" type="pres">
      <dgm:prSet presAssocID="{A36E0FE3-1520-4275-860A-5ABAE54475C6}" presName="parentNode" presStyleLbl="node1" presStyleIdx="10" presStyleCnt="14" custScaleX="852127" custLinFactX="118959" custLinFactNeighborX="200000" custLinFactNeighborY="-628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ACF52-DCCE-4DC5-A945-7A1206CC16BA}" type="pres">
      <dgm:prSet presAssocID="{A36E0FE3-1520-4275-860A-5ABAE54475C6}" presName="childNode" presStyleLbl="revTx" presStyleIdx="0" presStyleCnt="0">
        <dgm:presLayoutVars>
          <dgm:bulletEnabled val="1"/>
        </dgm:presLayoutVars>
      </dgm:prSet>
      <dgm:spPr/>
    </dgm:pt>
    <dgm:pt modelId="{A53B8A6B-E8E5-4945-8CDE-7C6DA66E4055}" type="pres">
      <dgm:prSet presAssocID="{EA461332-5DCC-45BE-BF8F-3424ED7DA9D8}" presName="Name25" presStyleLbl="parChTrans1D1" presStyleIdx="10" presStyleCnt="13"/>
      <dgm:spPr/>
      <dgm:t>
        <a:bodyPr/>
        <a:lstStyle/>
        <a:p>
          <a:endParaRPr lang="ru-RU"/>
        </a:p>
      </dgm:t>
    </dgm:pt>
    <dgm:pt modelId="{281AA3FE-65A3-495D-89FE-017B97908A27}" type="pres">
      <dgm:prSet presAssocID="{A60F083F-3C75-4638-82B6-5DCA9F5E693D}" presName="node" presStyleCnt="0"/>
      <dgm:spPr/>
    </dgm:pt>
    <dgm:pt modelId="{3953D1F3-E03A-4102-9A4C-B552366D081F}" type="pres">
      <dgm:prSet presAssocID="{A60F083F-3C75-4638-82B6-5DCA9F5E693D}" presName="parentNode" presStyleLbl="node1" presStyleIdx="11" presStyleCnt="14" custScaleX="925478" custLinFactX="-10494" custLinFactNeighborX="-100000" custLinFactNeighborY="-690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AD7BE-98FF-4503-A4DF-D2BE665C48E4}" type="pres">
      <dgm:prSet presAssocID="{A60F083F-3C75-4638-82B6-5DCA9F5E693D}" presName="childNode" presStyleLbl="revTx" presStyleIdx="0" presStyleCnt="0">
        <dgm:presLayoutVars>
          <dgm:bulletEnabled val="1"/>
        </dgm:presLayoutVars>
      </dgm:prSet>
      <dgm:spPr/>
    </dgm:pt>
    <dgm:pt modelId="{51D4CFE9-4BC7-4712-B6A3-F2B777D25573}" type="pres">
      <dgm:prSet presAssocID="{8B6BEBBE-5461-4502-B020-C72954ADE7A9}" presName="Name25" presStyleLbl="parChTrans1D1" presStyleIdx="11" presStyleCnt="13"/>
      <dgm:spPr/>
      <dgm:t>
        <a:bodyPr/>
        <a:lstStyle/>
        <a:p>
          <a:endParaRPr lang="ru-RU"/>
        </a:p>
      </dgm:t>
    </dgm:pt>
    <dgm:pt modelId="{38886EE5-8380-4F25-8B7B-9BB857C9F7A8}" type="pres">
      <dgm:prSet presAssocID="{EC75CCEC-6B4E-4FA9-BB3F-C85EEB74218F}" presName="node" presStyleCnt="0"/>
      <dgm:spPr/>
    </dgm:pt>
    <dgm:pt modelId="{2AEDF530-B0AD-4E67-AB3F-45353A78133A}" type="pres">
      <dgm:prSet presAssocID="{EC75CCEC-6B4E-4FA9-BB3F-C85EEB74218F}" presName="parentNode" presStyleLbl="node1" presStyleIdx="12" presStyleCnt="14" custScaleX="1830321" custLinFactNeighborX="38397" custLinFactNeighborY="-338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53CEB-29D8-4235-ACFF-6BA838B65E18}" type="pres">
      <dgm:prSet presAssocID="{EC75CCEC-6B4E-4FA9-BB3F-C85EEB74218F}" presName="childNode" presStyleLbl="revTx" presStyleIdx="0" presStyleCnt="0">
        <dgm:presLayoutVars>
          <dgm:bulletEnabled val="1"/>
        </dgm:presLayoutVars>
      </dgm:prSet>
      <dgm:spPr/>
    </dgm:pt>
    <dgm:pt modelId="{19899BEE-65CB-4F7E-B749-AD81D5416E18}" type="pres">
      <dgm:prSet presAssocID="{C16FC750-2590-46DE-8766-9062D2C292AD}" presName="Name25" presStyleLbl="parChTrans1D1" presStyleIdx="12" presStyleCnt="13"/>
      <dgm:spPr/>
      <dgm:t>
        <a:bodyPr/>
        <a:lstStyle/>
        <a:p>
          <a:endParaRPr lang="ru-RU"/>
        </a:p>
      </dgm:t>
    </dgm:pt>
    <dgm:pt modelId="{A3C2A7AF-46CB-4D9C-A595-E6A90218E776}" type="pres">
      <dgm:prSet presAssocID="{1C16C9AD-19CB-4F20-B3A7-F92732D6A6CF}" presName="node" presStyleCnt="0"/>
      <dgm:spPr/>
    </dgm:pt>
    <dgm:pt modelId="{F35EF279-8C65-4186-9075-CB848AA93ED1}" type="pres">
      <dgm:prSet presAssocID="{1C16C9AD-19CB-4F20-B3A7-F92732D6A6CF}" presName="parentNode" presStyleLbl="node1" presStyleIdx="13" presStyleCnt="14" custScaleX="692310" custLinFactX="33044" custLinFactNeighborX="100000" custLinFactNeighborY="184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EA15E-D720-4415-B2AC-1A695066CD36}" type="pres">
      <dgm:prSet presAssocID="{1C16C9AD-19CB-4F20-B3A7-F92732D6A6C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43026CB-F70A-4BBC-BDBD-F7EE8130D2DA}" srcId="{AD12E9F2-AAAE-4A07-AA8E-B01604350772}" destId="{EC75CCEC-6B4E-4FA9-BB3F-C85EEB74218F}" srcOrd="11" destOrd="0" parTransId="{8B6BEBBE-5461-4502-B020-C72954ADE7A9}" sibTransId="{0F61D696-3D27-46F2-BC24-C2CAC2B73410}"/>
    <dgm:cxn modelId="{B226FF4E-6E82-4033-B8E6-7702EB6E87E4}" srcId="{AD12E9F2-AAAE-4A07-AA8E-B01604350772}" destId="{A60F083F-3C75-4638-82B6-5DCA9F5E693D}" srcOrd="10" destOrd="0" parTransId="{EA461332-5DCC-45BE-BF8F-3424ED7DA9D8}" sibTransId="{08987E52-0710-4FCB-8EF6-0CE924B6267A}"/>
    <dgm:cxn modelId="{E9B3D199-6049-4078-9488-CA9135ED6377}" type="presOf" srcId="{1C16C9AD-19CB-4F20-B3A7-F92732D6A6CF}" destId="{F35EF279-8C65-4186-9075-CB848AA93ED1}" srcOrd="0" destOrd="0" presId="urn:microsoft.com/office/officeart/2005/8/layout/radial2"/>
    <dgm:cxn modelId="{3D56AEC1-5515-45FB-9F95-EF84FA6C6AA3}" srcId="{AD12E9F2-AAAE-4A07-AA8E-B01604350772}" destId="{E3C8BD18-E844-4058-81B3-00607AE103B8}" srcOrd="7" destOrd="0" parTransId="{8EA08F97-B7C2-479B-BC86-3EDBBCD4CEA8}" sibTransId="{6B1AB6BC-58C0-4CCC-8E72-3551BF87082A}"/>
    <dgm:cxn modelId="{71D719EC-6CCB-4475-A351-A41BCA357DD0}" srcId="{AD12E9F2-AAAE-4A07-AA8E-B01604350772}" destId="{C8E3E5AC-7073-4644-BA78-D97189CF0948}" srcOrd="1" destOrd="0" parTransId="{7CFF1F8B-9934-48E2-B7B4-DA1EABA185A5}" sibTransId="{2B707CAA-E8E0-4800-BBA3-9D15577BA575}"/>
    <dgm:cxn modelId="{2F8FF88F-35AE-4E03-A9C8-0937F965B6AB}" type="presOf" srcId="{562FA598-FD84-4C96-BBA2-B4F440937BC7}" destId="{A780EFD1-1EFF-4006-A270-293568686D35}" srcOrd="0" destOrd="0" presId="urn:microsoft.com/office/officeart/2005/8/layout/radial2"/>
    <dgm:cxn modelId="{80FA91A1-A225-4AD2-AFBA-5A21C6A82CBB}" type="presOf" srcId="{EA461332-5DCC-45BE-BF8F-3424ED7DA9D8}" destId="{A53B8A6B-E8E5-4945-8CDE-7C6DA66E4055}" srcOrd="0" destOrd="0" presId="urn:microsoft.com/office/officeart/2005/8/layout/radial2"/>
    <dgm:cxn modelId="{8D848CA0-46D2-4A9D-88C7-0CCBBE00512F}" srcId="{AD12E9F2-AAAE-4A07-AA8E-B01604350772}" destId="{562FA598-FD84-4C96-BBA2-B4F440937BC7}" srcOrd="8" destOrd="0" parTransId="{5DD71AA8-3C7A-4366-B62A-C5121E98D4F0}" sibTransId="{136C2846-BB88-4517-A173-ABD4422E13C0}"/>
    <dgm:cxn modelId="{B42E870F-14B1-4BDD-A6AA-13A62AC1A5A3}" type="presOf" srcId="{8B6BEBBE-5461-4502-B020-C72954ADE7A9}" destId="{51D4CFE9-4BC7-4712-B6A3-F2B777D25573}" srcOrd="0" destOrd="0" presId="urn:microsoft.com/office/officeart/2005/8/layout/radial2"/>
    <dgm:cxn modelId="{D3DDD937-E79A-406E-AED2-02DACD2A88E2}" type="presOf" srcId="{8EA08F97-B7C2-479B-BC86-3EDBBCD4CEA8}" destId="{9CC5C39B-B689-42D8-8F19-3C1A20295651}" srcOrd="0" destOrd="0" presId="urn:microsoft.com/office/officeart/2005/8/layout/radial2"/>
    <dgm:cxn modelId="{35DB8489-7ECE-4416-A678-F4ADF5FF333E}" type="presOf" srcId="{E3C8BD18-E844-4058-81B3-00607AE103B8}" destId="{DFAA5C4F-5406-463E-ADF4-B60BF4ABFDB1}" srcOrd="0" destOrd="0" presId="urn:microsoft.com/office/officeart/2005/8/layout/radial2"/>
    <dgm:cxn modelId="{6D0DDF1D-10B5-418D-8F05-C631B32E9422}" type="presOf" srcId="{3BAEB222-99AB-4B85-B57A-D3B320CE2193}" destId="{A226E13D-C4E9-4608-8353-D796E8D91A4E}" srcOrd="0" destOrd="0" presId="urn:microsoft.com/office/officeart/2005/8/layout/radial2"/>
    <dgm:cxn modelId="{9C794E38-ED8B-450C-8ED6-8373599D336C}" type="presOf" srcId="{C16FC750-2590-46DE-8766-9062D2C292AD}" destId="{19899BEE-65CB-4F7E-B749-AD81D5416E18}" srcOrd="0" destOrd="0" presId="urn:microsoft.com/office/officeart/2005/8/layout/radial2"/>
    <dgm:cxn modelId="{EFDCA423-569E-48FA-A69A-C98704C6FF44}" type="presOf" srcId="{7CFF1F8B-9934-48E2-B7B4-DA1EABA185A5}" destId="{A98EFF19-AC20-41F2-912B-408F34DF5C0A}" srcOrd="0" destOrd="0" presId="urn:microsoft.com/office/officeart/2005/8/layout/radial2"/>
    <dgm:cxn modelId="{A7FF13B8-01E2-42F7-90D5-11C142127FFF}" type="presOf" srcId="{F84C9A78-423C-4C38-B5A0-F5D76BAFD588}" destId="{8A716F46-149E-44DD-BE6F-D4DAE4E71529}" srcOrd="0" destOrd="0" presId="urn:microsoft.com/office/officeart/2005/8/layout/radial2"/>
    <dgm:cxn modelId="{60523B3A-3BD6-4BB1-AE4D-C88080A29912}" type="presOf" srcId="{6DD44177-9C6E-4319-B22A-C67329E03E00}" destId="{AA10C66D-7F53-48E7-A8D0-1FA66BE3B69E}" srcOrd="0" destOrd="0" presId="urn:microsoft.com/office/officeart/2005/8/layout/radial2"/>
    <dgm:cxn modelId="{10151933-CFEA-4CBE-8882-E322A7782136}" type="presOf" srcId="{252AD0EA-D108-4BCB-A443-257441B6EA9E}" destId="{DC84EA41-2D5E-4C93-8C61-1410E3B854FC}" srcOrd="0" destOrd="0" presId="urn:microsoft.com/office/officeart/2005/8/layout/radial2"/>
    <dgm:cxn modelId="{0074A001-4AD4-4BA1-BEAE-534D7C4AD058}" type="presOf" srcId="{C8E3E5AC-7073-4644-BA78-D97189CF0948}" destId="{26153CB0-189A-4639-96C5-F7314002EC0D}" srcOrd="0" destOrd="0" presId="urn:microsoft.com/office/officeart/2005/8/layout/radial2"/>
    <dgm:cxn modelId="{7A6602E5-0518-41A0-9399-B8C92E9C9A3A}" type="presOf" srcId="{C4D8FB00-3A4C-4770-BD27-7D6F1235B8A6}" destId="{1FD9B4E7-D7F2-40A0-9561-9979F9C04935}" srcOrd="0" destOrd="0" presId="urn:microsoft.com/office/officeart/2005/8/layout/radial2"/>
    <dgm:cxn modelId="{DBC3D7D2-4A33-4A9C-8CFA-EA5F6F759910}" srcId="{AD12E9F2-AAAE-4A07-AA8E-B01604350772}" destId="{F84C9A78-423C-4C38-B5A0-F5D76BAFD588}" srcOrd="3" destOrd="0" parTransId="{D9610767-D768-4C2A-9B5E-7282C1370693}" sibTransId="{9FA4E4A8-31FF-4984-872D-AF351DA0B225}"/>
    <dgm:cxn modelId="{FECFEC6A-4678-4122-90F1-A9C1FB8B853A}" srcId="{AD12E9F2-AAAE-4A07-AA8E-B01604350772}" destId="{7661ECE6-BE00-4C32-A592-F0F7FA5A076C}" srcOrd="2" destOrd="0" parTransId="{C4D8FB00-3A4C-4770-BD27-7D6F1235B8A6}" sibTransId="{6055F204-2201-4ECC-B859-5DE7EF6FDDB0}"/>
    <dgm:cxn modelId="{E14AAADD-61E0-4390-BC50-26CC2EB791DC}" type="presOf" srcId="{EC75CCEC-6B4E-4FA9-BB3F-C85EEB74218F}" destId="{2AEDF530-B0AD-4E67-AB3F-45353A78133A}" srcOrd="0" destOrd="0" presId="urn:microsoft.com/office/officeart/2005/8/layout/radial2"/>
    <dgm:cxn modelId="{4828320F-79BF-4010-A2C4-A5591F216228}" type="presOf" srcId="{5AE50218-41CF-4855-B515-925A9D9A7B09}" destId="{9F3A0DD2-AE03-460A-AA3A-A285EF2A195C}" srcOrd="0" destOrd="0" presId="urn:microsoft.com/office/officeart/2005/8/layout/radial2"/>
    <dgm:cxn modelId="{DCC812A8-3153-44A7-9BF5-83A970AD08AB}" type="presOf" srcId="{D9610767-D768-4C2A-9B5E-7282C1370693}" destId="{FFC6BED4-BDC0-4AC1-91A8-0098AB545585}" srcOrd="0" destOrd="0" presId="urn:microsoft.com/office/officeart/2005/8/layout/radial2"/>
    <dgm:cxn modelId="{C25F03F7-8AB7-471B-A219-4DC94D459230}" type="presOf" srcId="{7661ECE6-BE00-4C32-A592-F0F7FA5A076C}" destId="{1BF65B23-EA32-4142-8D44-A3CC325214A3}" srcOrd="0" destOrd="0" presId="urn:microsoft.com/office/officeart/2005/8/layout/radial2"/>
    <dgm:cxn modelId="{758EFE37-23A1-4F7F-AAFD-64C2735FE6E5}" srcId="{AD12E9F2-AAAE-4A07-AA8E-B01604350772}" destId="{A36E0FE3-1520-4275-860A-5ABAE54475C6}" srcOrd="9" destOrd="0" parTransId="{11F26913-2071-452C-BBE3-D0C3F72EEBAA}" sibTransId="{0DDD9A83-22D4-4906-AAB5-B391990E3C1A}"/>
    <dgm:cxn modelId="{2E1050D5-D962-40AD-95C8-287F50AFEDAE}" srcId="{AD12E9F2-AAAE-4A07-AA8E-B01604350772}" destId="{8447DE7F-A586-484A-8ACA-76612D6D26BE}" srcOrd="0" destOrd="0" parTransId="{749FB3BF-A7EF-4768-815E-0942CAB56AD5}" sibTransId="{D19CDA2B-88C5-4074-B3EC-12467077A69A}"/>
    <dgm:cxn modelId="{BFE00DE8-7D9A-4FFA-B4B9-5E8440AB2D9A}" type="presOf" srcId="{2ECDB401-AA42-421B-A471-C83600FCF657}" destId="{95502A64-3842-441E-8F20-A59546623F38}" srcOrd="0" destOrd="0" presId="urn:microsoft.com/office/officeart/2005/8/layout/radial2"/>
    <dgm:cxn modelId="{8137DD01-00A7-42F3-83D3-5B694AF96508}" type="presOf" srcId="{A36E0FE3-1520-4275-860A-5ABAE54475C6}" destId="{3B56AF04-A9C6-41A3-ADFD-6D9017476A69}" srcOrd="0" destOrd="0" presId="urn:microsoft.com/office/officeart/2005/8/layout/radial2"/>
    <dgm:cxn modelId="{E5E8ED1A-100F-4D53-9896-8209915D2E3A}" srcId="{AD12E9F2-AAAE-4A07-AA8E-B01604350772}" destId="{5AE50218-41CF-4855-B515-925A9D9A7B09}" srcOrd="4" destOrd="0" parTransId="{6DD44177-9C6E-4319-B22A-C67329E03E00}" sibTransId="{6001463C-D141-4FFD-AFCD-A576C452B30B}"/>
    <dgm:cxn modelId="{92E37CD8-56FB-4136-AE11-7609A52B2091}" type="presOf" srcId="{A60F083F-3C75-4638-82B6-5DCA9F5E693D}" destId="{3953D1F3-E03A-4102-9A4C-B552366D081F}" srcOrd="0" destOrd="0" presId="urn:microsoft.com/office/officeart/2005/8/layout/radial2"/>
    <dgm:cxn modelId="{0BED5BBD-5C93-48B8-8DDA-8F8A4E822AAA}" type="presOf" srcId="{AB08720B-332B-4400-8DD2-FC93A1CD3101}" destId="{F9F2E19D-AC71-4E0B-87FC-FA73DF942231}" srcOrd="0" destOrd="0" presId="urn:microsoft.com/office/officeart/2005/8/layout/radial2"/>
    <dgm:cxn modelId="{B9BFD7D7-3471-4CF6-800F-40C307E659BB}" srcId="{AD12E9F2-AAAE-4A07-AA8E-B01604350772}" destId="{1C16C9AD-19CB-4F20-B3A7-F92732D6A6CF}" srcOrd="12" destOrd="0" parTransId="{C16FC750-2590-46DE-8766-9062D2C292AD}" sibTransId="{102863BD-8DC6-4081-AD15-1BB03BFB93D0}"/>
    <dgm:cxn modelId="{9CFD0C1C-ACCC-4D74-B3B9-F3E168A861D2}" type="presOf" srcId="{8447DE7F-A586-484A-8ACA-76612D6D26BE}" destId="{49057FAE-1F53-4ADE-8328-D2EF1B465149}" srcOrd="0" destOrd="0" presId="urn:microsoft.com/office/officeart/2005/8/layout/radial2"/>
    <dgm:cxn modelId="{FD73ABF6-069F-4EA3-9B1C-3A67C5A80F67}" srcId="{AD12E9F2-AAAE-4A07-AA8E-B01604350772}" destId="{252AD0EA-D108-4BCB-A443-257441B6EA9E}" srcOrd="6" destOrd="0" parTransId="{3BAEB222-99AB-4B85-B57A-D3B320CE2193}" sibTransId="{4126C466-28DA-4DE2-80F1-F1858F3FEC4E}"/>
    <dgm:cxn modelId="{06DC211B-8878-4F97-9FD3-B37F16A4826D}" srcId="{AD12E9F2-AAAE-4A07-AA8E-B01604350772}" destId="{AB08720B-332B-4400-8DD2-FC93A1CD3101}" srcOrd="5" destOrd="0" parTransId="{2ECDB401-AA42-421B-A471-C83600FCF657}" sibTransId="{921FE39B-B2FE-4C72-A5C5-B35DA0E8FB27}"/>
    <dgm:cxn modelId="{282E462B-601E-4BFB-9FE2-1D8A92848C1E}" type="presOf" srcId="{5DD71AA8-3C7A-4366-B62A-C5121E98D4F0}" destId="{2A20C2A5-1676-40A9-9258-DA69CA8F85E2}" srcOrd="0" destOrd="0" presId="urn:microsoft.com/office/officeart/2005/8/layout/radial2"/>
    <dgm:cxn modelId="{9D6C5084-F633-4BA1-BA25-A7B9B91A3F0D}" type="presOf" srcId="{AD12E9F2-AAAE-4A07-AA8E-B01604350772}" destId="{3292452C-E6AF-4CF3-B923-515B2EB75696}" srcOrd="0" destOrd="0" presId="urn:microsoft.com/office/officeart/2005/8/layout/radial2"/>
    <dgm:cxn modelId="{478E43AA-EA08-487F-9680-39A0CA678FA9}" type="presOf" srcId="{11F26913-2071-452C-BBE3-D0C3F72EEBAA}" destId="{15ED18ED-9277-4745-AE46-D5D862B7CE13}" srcOrd="0" destOrd="0" presId="urn:microsoft.com/office/officeart/2005/8/layout/radial2"/>
    <dgm:cxn modelId="{7DA21244-9920-43EC-9C62-80F1FE610BF9}" type="presOf" srcId="{749FB3BF-A7EF-4768-815E-0942CAB56AD5}" destId="{8DDCAB34-E500-47F0-8C56-37D3E0E1E67D}" srcOrd="0" destOrd="0" presId="urn:microsoft.com/office/officeart/2005/8/layout/radial2"/>
    <dgm:cxn modelId="{A8D011CC-0C9C-465A-B77C-6DD19491CA79}" type="presParOf" srcId="{3292452C-E6AF-4CF3-B923-515B2EB75696}" destId="{1B3D6801-A1A1-4C98-A56A-AB48BDC7C868}" srcOrd="0" destOrd="0" presId="urn:microsoft.com/office/officeart/2005/8/layout/radial2"/>
    <dgm:cxn modelId="{28ADDBE5-AAA6-4A58-B7E3-8784214AD9A0}" type="presParOf" srcId="{1B3D6801-A1A1-4C98-A56A-AB48BDC7C868}" destId="{54B1CA2E-C554-4B23-B983-7841D4CAF321}" srcOrd="0" destOrd="0" presId="urn:microsoft.com/office/officeart/2005/8/layout/radial2"/>
    <dgm:cxn modelId="{2C9C70AA-EEE8-4D9A-A96D-7B4D5CA7FBE6}" type="presParOf" srcId="{54B1CA2E-C554-4B23-B983-7841D4CAF321}" destId="{D626385D-215D-424E-985B-33BCF83639DD}" srcOrd="0" destOrd="0" presId="urn:microsoft.com/office/officeart/2005/8/layout/radial2"/>
    <dgm:cxn modelId="{E2D9BACF-6013-4943-9B3D-AC0907D73868}" type="presParOf" srcId="{54B1CA2E-C554-4B23-B983-7841D4CAF321}" destId="{EEF98B27-5A1E-4823-AE7B-4ED6969D2B84}" srcOrd="1" destOrd="0" presId="urn:microsoft.com/office/officeart/2005/8/layout/radial2"/>
    <dgm:cxn modelId="{76528E32-D985-4B62-B1B2-546DED288A8E}" type="presParOf" srcId="{1B3D6801-A1A1-4C98-A56A-AB48BDC7C868}" destId="{8DDCAB34-E500-47F0-8C56-37D3E0E1E67D}" srcOrd="1" destOrd="0" presId="urn:microsoft.com/office/officeart/2005/8/layout/radial2"/>
    <dgm:cxn modelId="{91961EFB-78C0-49BB-A589-55B7100B5CC7}" type="presParOf" srcId="{1B3D6801-A1A1-4C98-A56A-AB48BDC7C868}" destId="{030D6334-BE68-462A-BB13-13269837F060}" srcOrd="2" destOrd="0" presId="urn:microsoft.com/office/officeart/2005/8/layout/radial2"/>
    <dgm:cxn modelId="{69659C0B-779B-4F98-ADB2-2B5DF8E70C4C}" type="presParOf" srcId="{030D6334-BE68-462A-BB13-13269837F060}" destId="{49057FAE-1F53-4ADE-8328-D2EF1B465149}" srcOrd="0" destOrd="0" presId="urn:microsoft.com/office/officeart/2005/8/layout/radial2"/>
    <dgm:cxn modelId="{EABC1524-7475-41A3-A5DE-8F7F60181B9D}" type="presParOf" srcId="{030D6334-BE68-462A-BB13-13269837F060}" destId="{4C090DED-5D7A-4367-A8CB-A1957E2F2F79}" srcOrd="1" destOrd="0" presId="urn:microsoft.com/office/officeart/2005/8/layout/radial2"/>
    <dgm:cxn modelId="{F7BAEEBD-82C8-4107-A5AB-B446F35F2CC5}" type="presParOf" srcId="{1B3D6801-A1A1-4C98-A56A-AB48BDC7C868}" destId="{A98EFF19-AC20-41F2-912B-408F34DF5C0A}" srcOrd="3" destOrd="0" presId="urn:microsoft.com/office/officeart/2005/8/layout/radial2"/>
    <dgm:cxn modelId="{E59FD5EE-1F11-49D5-B1ED-51F163181751}" type="presParOf" srcId="{1B3D6801-A1A1-4C98-A56A-AB48BDC7C868}" destId="{8BEA6122-604E-4795-9FAE-09590FEBA421}" srcOrd="4" destOrd="0" presId="urn:microsoft.com/office/officeart/2005/8/layout/radial2"/>
    <dgm:cxn modelId="{9EF0B05E-EC56-4F0D-82A8-34E79F3D1D6C}" type="presParOf" srcId="{8BEA6122-604E-4795-9FAE-09590FEBA421}" destId="{26153CB0-189A-4639-96C5-F7314002EC0D}" srcOrd="0" destOrd="0" presId="urn:microsoft.com/office/officeart/2005/8/layout/radial2"/>
    <dgm:cxn modelId="{FD691205-3EF5-46AF-B0CC-609C2823766E}" type="presParOf" srcId="{8BEA6122-604E-4795-9FAE-09590FEBA421}" destId="{DE60AA3C-E1C0-46A6-A77E-F1D212A9ED0A}" srcOrd="1" destOrd="0" presId="urn:microsoft.com/office/officeart/2005/8/layout/radial2"/>
    <dgm:cxn modelId="{85D50A8F-ED91-4D7E-BD87-E24DE4A67573}" type="presParOf" srcId="{1B3D6801-A1A1-4C98-A56A-AB48BDC7C868}" destId="{1FD9B4E7-D7F2-40A0-9561-9979F9C04935}" srcOrd="5" destOrd="0" presId="urn:microsoft.com/office/officeart/2005/8/layout/radial2"/>
    <dgm:cxn modelId="{9DC536DE-067B-4F44-A0F4-CE7989958DEA}" type="presParOf" srcId="{1B3D6801-A1A1-4C98-A56A-AB48BDC7C868}" destId="{2E4B03C2-70F6-4DFA-865E-D2B1ACE93FED}" srcOrd="6" destOrd="0" presId="urn:microsoft.com/office/officeart/2005/8/layout/radial2"/>
    <dgm:cxn modelId="{A8E1EEE6-67C9-453B-9795-EAB49D1E66F8}" type="presParOf" srcId="{2E4B03C2-70F6-4DFA-865E-D2B1ACE93FED}" destId="{1BF65B23-EA32-4142-8D44-A3CC325214A3}" srcOrd="0" destOrd="0" presId="urn:microsoft.com/office/officeart/2005/8/layout/radial2"/>
    <dgm:cxn modelId="{3EC4A80C-5A02-4FDD-ADE0-AA59B641A853}" type="presParOf" srcId="{2E4B03C2-70F6-4DFA-865E-D2B1ACE93FED}" destId="{CBC776BC-F7AF-4D0F-96D7-2DC86E3D42E8}" srcOrd="1" destOrd="0" presId="urn:microsoft.com/office/officeart/2005/8/layout/radial2"/>
    <dgm:cxn modelId="{7946F290-3797-4E3B-AF3C-9F4F59D5523F}" type="presParOf" srcId="{1B3D6801-A1A1-4C98-A56A-AB48BDC7C868}" destId="{FFC6BED4-BDC0-4AC1-91A8-0098AB545585}" srcOrd="7" destOrd="0" presId="urn:microsoft.com/office/officeart/2005/8/layout/radial2"/>
    <dgm:cxn modelId="{DE8CF092-E412-4ACB-8B9A-EC5FB764FE38}" type="presParOf" srcId="{1B3D6801-A1A1-4C98-A56A-AB48BDC7C868}" destId="{87C3E8D6-579D-4F06-9B0A-6317EEBE8DA4}" srcOrd="8" destOrd="0" presId="urn:microsoft.com/office/officeart/2005/8/layout/radial2"/>
    <dgm:cxn modelId="{D0AB4EF7-A471-4854-B6BB-9364648D54B4}" type="presParOf" srcId="{87C3E8D6-579D-4F06-9B0A-6317EEBE8DA4}" destId="{8A716F46-149E-44DD-BE6F-D4DAE4E71529}" srcOrd="0" destOrd="0" presId="urn:microsoft.com/office/officeart/2005/8/layout/radial2"/>
    <dgm:cxn modelId="{6F0A2772-547B-4F0C-95D2-3B64E20CBD62}" type="presParOf" srcId="{87C3E8D6-579D-4F06-9B0A-6317EEBE8DA4}" destId="{04AE354C-2502-497D-95EE-3A836D3DEA00}" srcOrd="1" destOrd="0" presId="urn:microsoft.com/office/officeart/2005/8/layout/radial2"/>
    <dgm:cxn modelId="{84532A72-8AD2-4BDC-A96E-899EAD368268}" type="presParOf" srcId="{1B3D6801-A1A1-4C98-A56A-AB48BDC7C868}" destId="{AA10C66D-7F53-48E7-A8D0-1FA66BE3B69E}" srcOrd="9" destOrd="0" presId="urn:microsoft.com/office/officeart/2005/8/layout/radial2"/>
    <dgm:cxn modelId="{BA98C680-4401-4CDF-A9E4-79055D6BF99B}" type="presParOf" srcId="{1B3D6801-A1A1-4C98-A56A-AB48BDC7C868}" destId="{8529939C-BF50-4645-AA8B-02CB87F442CB}" srcOrd="10" destOrd="0" presId="urn:microsoft.com/office/officeart/2005/8/layout/radial2"/>
    <dgm:cxn modelId="{1D40D50E-BF2B-4DB5-83AD-BF58B15E012C}" type="presParOf" srcId="{8529939C-BF50-4645-AA8B-02CB87F442CB}" destId="{9F3A0DD2-AE03-460A-AA3A-A285EF2A195C}" srcOrd="0" destOrd="0" presId="urn:microsoft.com/office/officeart/2005/8/layout/radial2"/>
    <dgm:cxn modelId="{DEB5B1D5-EF93-4B72-8DDF-A9613AC65DAF}" type="presParOf" srcId="{8529939C-BF50-4645-AA8B-02CB87F442CB}" destId="{966EBFED-AF2F-440B-8860-6297D5E84C4A}" srcOrd="1" destOrd="0" presId="urn:microsoft.com/office/officeart/2005/8/layout/radial2"/>
    <dgm:cxn modelId="{8D485149-10AB-4967-B12D-2E96739F747B}" type="presParOf" srcId="{1B3D6801-A1A1-4C98-A56A-AB48BDC7C868}" destId="{95502A64-3842-441E-8F20-A59546623F38}" srcOrd="11" destOrd="0" presId="urn:microsoft.com/office/officeart/2005/8/layout/radial2"/>
    <dgm:cxn modelId="{F791A4A1-C5A4-4299-82C5-5D06ECC03C6C}" type="presParOf" srcId="{1B3D6801-A1A1-4C98-A56A-AB48BDC7C868}" destId="{B6AD4726-A585-4440-AD24-2EB39436DDE6}" srcOrd="12" destOrd="0" presId="urn:microsoft.com/office/officeart/2005/8/layout/radial2"/>
    <dgm:cxn modelId="{F6A5B4E0-2E09-49AF-BF63-1A3FABF50DBA}" type="presParOf" srcId="{B6AD4726-A585-4440-AD24-2EB39436DDE6}" destId="{F9F2E19D-AC71-4E0B-87FC-FA73DF942231}" srcOrd="0" destOrd="0" presId="urn:microsoft.com/office/officeart/2005/8/layout/radial2"/>
    <dgm:cxn modelId="{F570B26F-C217-460E-BC12-1D350F6E032E}" type="presParOf" srcId="{B6AD4726-A585-4440-AD24-2EB39436DDE6}" destId="{FF04DEEF-7010-4498-8F9B-FEE95D365853}" srcOrd="1" destOrd="0" presId="urn:microsoft.com/office/officeart/2005/8/layout/radial2"/>
    <dgm:cxn modelId="{B8A47C93-98CB-478C-BFFE-62B9863B4750}" type="presParOf" srcId="{1B3D6801-A1A1-4C98-A56A-AB48BDC7C868}" destId="{A226E13D-C4E9-4608-8353-D796E8D91A4E}" srcOrd="13" destOrd="0" presId="urn:microsoft.com/office/officeart/2005/8/layout/radial2"/>
    <dgm:cxn modelId="{6C2F0FC1-C1F4-4C12-B6E3-7A86D0861EAC}" type="presParOf" srcId="{1B3D6801-A1A1-4C98-A56A-AB48BDC7C868}" destId="{B0625044-D752-4188-BFB7-3B4487FB17CF}" srcOrd="14" destOrd="0" presId="urn:microsoft.com/office/officeart/2005/8/layout/radial2"/>
    <dgm:cxn modelId="{A1EE6B22-9AF4-437D-95DC-C7B8F70AB247}" type="presParOf" srcId="{B0625044-D752-4188-BFB7-3B4487FB17CF}" destId="{DC84EA41-2D5E-4C93-8C61-1410E3B854FC}" srcOrd="0" destOrd="0" presId="urn:microsoft.com/office/officeart/2005/8/layout/radial2"/>
    <dgm:cxn modelId="{7F399DA3-1702-4D99-85D9-E8C676F0C2A2}" type="presParOf" srcId="{B0625044-D752-4188-BFB7-3B4487FB17CF}" destId="{E608BA82-A1B3-4DE9-B8BF-3D9662A514C1}" srcOrd="1" destOrd="0" presId="urn:microsoft.com/office/officeart/2005/8/layout/radial2"/>
    <dgm:cxn modelId="{42B7A272-C387-4929-BEA7-26214563AA91}" type="presParOf" srcId="{1B3D6801-A1A1-4C98-A56A-AB48BDC7C868}" destId="{9CC5C39B-B689-42D8-8F19-3C1A20295651}" srcOrd="15" destOrd="0" presId="urn:microsoft.com/office/officeart/2005/8/layout/radial2"/>
    <dgm:cxn modelId="{2D0D6BAC-1D01-42FE-86DA-20A451E3CEA3}" type="presParOf" srcId="{1B3D6801-A1A1-4C98-A56A-AB48BDC7C868}" destId="{3189425B-4680-45F4-BDE6-9C735EE149D9}" srcOrd="16" destOrd="0" presId="urn:microsoft.com/office/officeart/2005/8/layout/radial2"/>
    <dgm:cxn modelId="{4567712B-3144-42D9-B746-39AD56421531}" type="presParOf" srcId="{3189425B-4680-45F4-BDE6-9C735EE149D9}" destId="{DFAA5C4F-5406-463E-ADF4-B60BF4ABFDB1}" srcOrd="0" destOrd="0" presId="urn:microsoft.com/office/officeart/2005/8/layout/radial2"/>
    <dgm:cxn modelId="{909DB951-7DC1-41CA-BA1A-020E1E1BAC73}" type="presParOf" srcId="{3189425B-4680-45F4-BDE6-9C735EE149D9}" destId="{D0F8240D-B2FC-464D-B603-29EAFEF4CA8A}" srcOrd="1" destOrd="0" presId="urn:microsoft.com/office/officeart/2005/8/layout/radial2"/>
    <dgm:cxn modelId="{9426122C-83FA-4682-82AF-E9532F57D4E5}" type="presParOf" srcId="{1B3D6801-A1A1-4C98-A56A-AB48BDC7C868}" destId="{2A20C2A5-1676-40A9-9258-DA69CA8F85E2}" srcOrd="17" destOrd="0" presId="urn:microsoft.com/office/officeart/2005/8/layout/radial2"/>
    <dgm:cxn modelId="{F62379F3-C775-49B6-874F-1345DD035589}" type="presParOf" srcId="{1B3D6801-A1A1-4C98-A56A-AB48BDC7C868}" destId="{EADE1BDB-644A-4A42-8129-1A7DB0051568}" srcOrd="18" destOrd="0" presId="urn:microsoft.com/office/officeart/2005/8/layout/radial2"/>
    <dgm:cxn modelId="{708002BB-E876-4F80-97B7-E3DA7561865C}" type="presParOf" srcId="{EADE1BDB-644A-4A42-8129-1A7DB0051568}" destId="{A780EFD1-1EFF-4006-A270-293568686D35}" srcOrd="0" destOrd="0" presId="urn:microsoft.com/office/officeart/2005/8/layout/radial2"/>
    <dgm:cxn modelId="{CC3CF14F-8273-40CD-9A77-2EBC3C2DD5D8}" type="presParOf" srcId="{EADE1BDB-644A-4A42-8129-1A7DB0051568}" destId="{026D20BB-4BE3-4F5F-96BA-21F39DB3E866}" srcOrd="1" destOrd="0" presId="urn:microsoft.com/office/officeart/2005/8/layout/radial2"/>
    <dgm:cxn modelId="{6796B014-6D9C-4485-B0EF-F29537D4D20B}" type="presParOf" srcId="{1B3D6801-A1A1-4C98-A56A-AB48BDC7C868}" destId="{15ED18ED-9277-4745-AE46-D5D862B7CE13}" srcOrd="19" destOrd="0" presId="urn:microsoft.com/office/officeart/2005/8/layout/radial2"/>
    <dgm:cxn modelId="{2473952E-509A-48AA-8A1F-D2E1B2584E72}" type="presParOf" srcId="{1B3D6801-A1A1-4C98-A56A-AB48BDC7C868}" destId="{8177FD18-49DF-4388-8321-4627F5936C63}" srcOrd="20" destOrd="0" presId="urn:microsoft.com/office/officeart/2005/8/layout/radial2"/>
    <dgm:cxn modelId="{BC4B52A4-7FBD-4AEB-9BEF-BB67F48201E0}" type="presParOf" srcId="{8177FD18-49DF-4388-8321-4627F5936C63}" destId="{3B56AF04-A9C6-41A3-ADFD-6D9017476A69}" srcOrd="0" destOrd="0" presId="urn:microsoft.com/office/officeart/2005/8/layout/radial2"/>
    <dgm:cxn modelId="{0B40F315-6E3F-4A43-B45B-18393534089B}" type="presParOf" srcId="{8177FD18-49DF-4388-8321-4627F5936C63}" destId="{BE4ACF52-DCCE-4DC5-A945-7A1206CC16BA}" srcOrd="1" destOrd="0" presId="urn:microsoft.com/office/officeart/2005/8/layout/radial2"/>
    <dgm:cxn modelId="{B12FBD22-FB61-414B-85EA-7EC2CB2B8CAC}" type="presParOf" srcId="{1B3D6801-A1A1-4C98-A56A-AB48BDC7C868}" destId="{A53B8A6B-E8E5-4945-8CDE-7C6DA66E4055}" srcOrd="21" destOrd="0" presId="urn:microsoft.com/office/officeart/2005/8/layout/radial2"/>
    <dgm:cxn modelId="{4397A3FC-6D6E-4A84-BA65-46195258FCC8}" type="presParOf" srcId="{1B3D6801-A1A1-4C98-A56A-AB48BDC7C868}" destId="{281AA3FE-65A3-495D-89FE-017B97908A27}" srcOrd="22" destOrd="0" presId="urn:microsoft.com/office/officeart/2005/8/layout/radial2"/>
    <dgm:cxn modelId="{5CBAC0A2-BA6C-4959-AD23-BE8BE3D48163}" type="presParOf" srcId="{281AA3FE-65A3-495D-89FE-017B97908A27}" destId="{3953D1F3-E03A-4102-9A4C-B552366D081F}" srcOrd="0" destOrd="0" presId="urn:microsoft.com/office/officeart/2005/8/layout/radial2"/>
    <dgm:cxn modelId="{69D6BC11-F2B4-46B4-B8EE-86B450BC6AD5}" type="presParOf" srcId="{281AA3FE-65A3-495D-89FE-017B97908A27}" destId="{171AD7BE-98FF-4503-A4DF-D2BE665C48E4}" srcOrd="1" destOrd="0" presId="urn:microsoft.com/office/officeart/2005/8/layout/radial2"/>
    <dgm:cxn modelId="{B206B2E3-5A82-44D8-A699-5AA38DEBE676}" type="presParOf" srcId="{1B3D6801-A1A1-4C98-A56A-AB48BDC7C868}" destId="{51D4CFE9-4BC7-4712-B6A3-F2B777D25573}" srcOrd="23" destOrd="0" presId="urn:microsoft.com/office/officeart/2005/8/layout/radial2"/>
    <dgm:cxn modelId="{AF1DE86A-195A-4425-A6A9-3B32D7376F0F}" type="presParOf" srcId="{1B3D6801-A1A1-4C98-A56A-AB48BDC7C868}" destId="{38886EE5-8380-4F25-8B7B-9BB857C9F7A8}" srcOrd="24" destOrd="0" presId="urn:microsoft.com/office/officeart/2005/8/layout/radial2"/>
    <dgm:cxn modelId="{E7B17014-7760-4FEB-B6EF-2056C41EF9C5}" type="presParOf" srcId="{38886EE5-8380-4F25-8B7B-9BB857C9F7A8}" destId="{2AEDF530-B0AD-4E67-AB3F-45353A78133A}" srcOrd="0" destOrd="0" presId="urn:microsoft.com/office/officeart/2005/8/layout/radial2"/>
    <dgm:cxn modelId="{3619DDD6-42B6-4923-B3F9-40A92052866A}" type="presParOf" srcId="{38886EE5-8380-4F25-8B7B-9BB857C9F7A8}" destId="{48E53CEB-29D8-4235-ACFF-6BA838B65E18}" srcOrd="1" destOrd="0" presId="urn:microsoft.com/office/officeart/2005/8/layout/radial2"/>
    <dgm:cxn modelId="{11DE89D2-4C31-4DFB-BE61-F228F9476E12}" type="presParOf" srcId="{1B3D6801-A1A1-4C98-A56A-AB48BDC7C868}" destId="{19899BEE-65CB-4F7E-B749-AD81D5416E18}" srcOrd="25" destOrd="0" presId="urn:microsoft.com/office/officeart/2005/8/layout/radial2"/>
    <dgm:cxn modelId="{81310093-00F9-453D-BFA4-4E81A6C73D56}" type="presParOf" srcId="{1B3D6801-A1A1-4C98-A56A-AB48BDC7C868}" destId="{A3C2A7AF-46CB-4D9C-A595-E6A90218E776}" srcOrd="26" destOrd="0" presId="urn:microsoft.com/office/officeart/2005/8/layout/radial2"/>
    <dgm:cxn modelId="{7E12AC6B-1553-4A1B-97AA-BEDCB984FC86}" type="presParOf" srcId="{A3C2A7AF-46CB-4D9C-A595-E6A90218E776}" destId="{F35EF279-8C65-4186-9075-CB848AA93ED1}" srcOrd="0" destOrd="0" presId="urn:microsoft.com/office/officeart/2005/8/layout/radial2"/>
    <dgm:cxn modelId="{C2B8F795-EE0B-4578-AA1D-65209FB63278}" type="presParOf" srcId="{A3C2A7AF-46CB-4D9C-A595-E6A90218E776}" destId="{372EA15E-D720-4415-B2AC-1A695066CD3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99BEE-65CB-4F7E-B749-AD81D5416E18}">
      <dsp:nvSpPr>
        <dsp:cNvPr id="0" name=""/>
        <dsp:cNvSpPr/>
      </dsp:nvSpPr>
      <dsp:spPr>
        <a:xfrm rot="2706222">
          <a:off x="1887722" y="4304410"/>
          <a:ext cx="3350521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350521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4CFE9-4BC7-4712-B6A3-F2B777D25573}">
      <dsp:nvSpPr>
        <dsp:cNvPr id="0" name=""/>
        <dsp:cNvSpPr/>
      </dsp:nvSpPr>
      <dsp:spPr>
        <a:xfrm rot="2357467">
          <a:off x="2040925" y="4034335"/>
          <a:ext cx="3011092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011092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B8A6B-E8E5-4945-8CDE-7C6DA66E4055}">
      <dsp:nvSpPr>
        <dsp:cNvPr id="0" name=""/>
        <dsp:cNvSpPr/>
      </dsp:nvSpPr>
      <dsp:spPr>
        <a:xfrm rot="2047582">
          <a:off x="2167513" y="3748948"/>
          <a:ext cx="2482707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2482707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D18ED-9277-4745-AE46-D5D862B7CE13}">
      <dsp:nvSpPr>
        <dsp:cNvPr id="0" name=""/>
        <dsp:cNvSpPr/>
      </dsp:nvSpPr>
      <dsp:spPr>
        <a:xfrm rot="1002170">
          <a:off x="2304563" y="3498708"/>
          <a:ext cx="3636200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636200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0C2A5-1676-40A9-9258-DA69CA8F85E2}">
      <dsp:nvSpPr>
        <dsp:cNvPr id="0" name=""/>
        <dsp:cNvSpPr/>
      </dsp:nvSpPr>
      <dsp:spPr>
        <a:xfrm rot="906709">
          <a:off x="2343090" y="3257949"/>
          <a:ext cx="2208239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2208239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5C39B-B689-42D8-8F19-3C1A20295651}">
      <dsp:nvSpPr>
        <dsp:cNvPr id="0" name=""/>
        <dsp:cNvSpPr/>
      </dsp:nvSpPr>
      <dsp:spPr>
        <a:xfrm rot="282631">
          <a:off x="2375939" y="3061811"/>
          <a:ext cx="3157412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157412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6E13D-C4E9-4608-8353-D796E8D91A4E}">
      <dsp:nvSpPr>
        <dsp:cNvPr id="0" name=""/>
        <dsp:cNvSpPr/>
      </dsp:nvSpPr>
      <dsp:spPr>
        <a:xfrm rot="21383442">
          <a:off x="2380134" y="2866658"/>
          <a:ext cx="1146739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1146739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02A64-3842-441E-8F20-A59546623F38}">
      <dsp:nvSpPr>
        <dsp:cNvPr id="0" name=""/>
        <dsp:cNvSpPr/>
      </dsp:nvSpPr>
      <dsp:spPr>
        <a:xfrm rot="21175143">
          <a:off x="2368966" y="2691513"/>
          <a:ext cx="3226682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226682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0C66D-7F53-48E7-A8D0-1FA66BE3B69E}">
      <dsp:nvSpPr>
        <dsp:cNvPr id="0" name=""/>
        <dsp:cNvSpPr/>
      </dsp:nvSpPr>
      <dsp:spPr>
        <a:xfrm rot="20282109">
          <a:off x="2315518" y="2495140"/>
          <a:ext cx="1811728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1811728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6BED4-BDC0-4AC1-91A8-0098AB545585}">
      <dsp:nvSpPr>
        <dsp:cNvPr id="0" name=""/>
        <dsp:cNvSpPr/>
      </dsp:nvSpPr>
      <dsp:spPr>
        <a:xfrm rot="20186378">
          <a:off x="2254833" y="2221073"/>
          <a:ext cx="3033521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033521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9B4E7-D7F2-40A0-9561-9979F9C04935}">
      <dsp:nvSpPr>
        <dsp:cNvPr id="0" name=""/>
        <dsp:cNvSpPr/>
      </dsp:nvSpPr>
      <dsp:spPr>
        <a:xfrm rot="18697983">
          <a:off x="2012958" y="1943195"/>
          <a:ext cx="2060801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2060801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EFF19-AC20-41F2-912B-408F34DF5C0A}">
      <dsp:nvSpPr>
        <dsp:cNvPr id="0" name=""/>
        <dsp:cNvSpPr/>
      </dsp:nvSpPr>
      <dsp:spPr>
        <a:xfrm rot="19624461">
          <a:off x="2089358" y="1796749"/>
          <a:ext cx="3634758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634758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CAB34-E500-47F0-8C56-37D3E0E1E67D}">
      <dsp:nvSpPr>
        <dsp:cNvPr id="0" name=""/>
        <dsp:cNvSpPr/>
      </dsp:nvSpPr>
      <dsp:spPr>
        <a:xfrm rot="18591180">
          <a:off x="1792823" y="1527029"/>
          <a:ext cx="3090575" cy="9887"/>
        </a:xfrm>
        <a:custGeom>
          <a:avLst/>
          <a:gdLst/>
          <a:ahLst/>
          <a:cxnLst/>
          <a:rect l="0" t="0" r="0" b="0"/>
          <a:pathLst>
            <a:path>
              <a:moveTo>
                <a:pt x="0" y="4943"/>
              </a:moveTo>
              <a:lnTo>
                <a:pt x="3090575" y="49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F98B27-5A1E-4823-AE7B-4ED6969D2B84}">
      <dsp:nvSpPr>
        <dsp:cNvPr id="0" name=""/>
        <dsp:cNvSpPr/>
      </dsp:nvSpPr>
      <dsp:spPr>
        <a:xfrm>
          <a:off x="1890278" y="2631630"/>
          <a:ext cx="577639" cy="577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57FAE-1F53-4ADE-8328-D2EF1B465149}">
      <dsp:nvSpPr>
        <dsp:cNvPr id="0" name=""/>
        <dsp:cNvSpPr/>
      </dsp:nvSpPr>
      <dsp:spPr>
        <a:xfrm>
          <a:off x="3069493" y="0"/>
          <a:ext cx="2805520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коммуникабельность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3480352" y="50756"/>
        <a:ext cx="1983802" cy="245071"/>
      </dsp:txXfrm>
    </dsp:sp>
    <dsp:sp modelId="{26153CB0-189A-4639-96C5-F7314002EC0D}">
      <dsp:nvSpPr>
        <dsp:cNvPr id="0" name=""/>
        <dsp:cNvSpPr/>
      </dsp:nvSpPr>
      <dsp:spPr>
        <a:xfrm>
          <a:off x="4380404" y="470757"/>
          <a:ext cx="2628042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доброжелательность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4765272" y="521513"/>
        <a:ext cx="1858306" cy="245071"/>
      </dsp:txXfrm>
    </dsp:sp>
    <dsp:sp modelId="{1BF65B23-EA32-4142-8D44-A3CC325214A3}">
      <dsp:nvSpPr>
        <dsp:cNvPr id="0" name=""/>
        <dsp:cNvSpPr/>
      </dsp:nvSpPr>
      <dsp:spPr>
        <a:xfrm>
          <a:off x="2725615" y="832940"/>
          <a:ext cx="2309961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уравновешенность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3063901" y="883696"/>
        <a:ext cx="1633389" cy="245071"/>
      </dsp:txXfrm>
    </dsp:sp>
    <dsp:sp modelId="{8A716F46-149E-44DD-BE6F-D4DAE4E71529}">
      <dsp:nvSpPr>
        <dsp:cNvPr id="0" name=""/>
        <dsp:cNvSpPr/>
      </dsp:nvSpPr>
      <dsp:spPr>
        <a:xfrm>
          <a:off x="4537274" y="1285553"/>
          <a:ext cx="1987247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отзывчивость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4828300" y="1336309"/>
        <a:ext cx="1405195" cy="245071"/>
      </dsp:txXfrm>
    </dsp:sp>
    <dsp:sp modelId="{9F3A0DD2-AE03-460A-AA3A-A285EF2A195C}">
      <dsp:nvSpPr>
        <dsp:cNvPr id="0" name=""/>
        <dsp:cNvSpPr/>
      </dsp:nvSpPr>
      <dsp:spPr>
        <a:xfrm>
          <a:off x="3239358" y="1824401"/>
          <a:ext cx="2455370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тактичность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3598939" y="1875157"/>
        <a:ext cx="1736208" cy="245071"/>
      </dsp:txXfrm>
    </dsp:sp>
    <dsp:sp modelId="{F9F2E19D-AC71-4E0B-87FC-FA73DF942231}">
      <dsp:nvSpPr>
        <dsp:cNvPr id="0" name=""/>
        <dsp:cNvSpPr/>
      </dsp:nvSpPr>
      <dsp:spPr>
        <a:xfrm>
          <a:off x="5491172" y="2241499"/>
          <a:ext cx="1517273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оптимизм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5713371" y="2292255"/>
        <a:ext cx="1072875" cy="245071"/>
      </dsp:txXfrm>
    </dsp:sp>
    <dsp:sp modelId="{DC84EA41-2D5E-4C93-8C61-1410E3B854FC}">
      <dsp:nvSpPr>
        <dsp:cNvPr id="0" name=""/>
        <dsp:cNvSpPr/>
      </dsp:nvSpPr>
      <dsp:spPr>
        <a:xfrm>
          <a:off x="3413371" y="2590423"/>
          <a:ext cx="2501057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любовь к детям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3779642" y="2641179"/>
        <a:ext cx="1768515" cy="245071"/>
      </dsp:txXfrm>
    </dsp:sp>
    <dsp:sp modelId="{DFAA5C4F-5406-463E-ADF4-B60BF4ABFDB1}">
      <dsp:nvSpPr>
        <dsp:cNvPr id="0" name=""/>
        <dsp:cNvSpPr/>
      </dsp:nvSpPr>
      <dsp:spPr>
        <a:xfrm>
          <a:off x="5453061" y="3091961"/>
          <a:ext cx="1821109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корректность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5719756" y="3142717"/>
        <a:ext cx="1287719" cy="245071"/>
      </dsp:txXfrm>
    </dsp:sp>
    <dsp:sp modelId="{A780EFD1-1EFF-4006-A270-293568686D35}">
      <dsp:nvSpPr>
        <dsp:cNvPr id="0" name=""/>
        <dsp:cNvSpPr/>
      </dsp:nvSpPr>
      <dsp:spPr>
        <a:xfrm>
          <a:off x="3835402" y="3531574"/>
          <a:ext cx="2496974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креативность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4201075" y="3582330"/>
        <a:ext cx="1765628" cy="245071"/>
      </dsp:txXfrm>
    </dsp:sp>
    <dsp:sp modelId="{3B56AF04-A9C6-41A3-ADFD-6D9017476A69}">
      <dsp:nvSpPr>
        <dsp:cNvPr id="0" name=""/>
        <dsp:cNvSpPr/>
      </dsp:nvSpPr>
      <dsp:spPr>
        <a:xfrm>
          <a:off x="4925228" y="4014285"/>
          <a:ext cx="2953331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ответственность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5357733" y="4065041"/>
        <a:ext cx="2088321" cy="245071"/>
      </dsp:txXfrm>
    </dsp:sp>
    <dsp:sp modelId="{3953D1F3-E03A-4102-9A4C-B552366D081F}">
      <dsp:nvSpPr>
        <dsp:cNvPr id="0" name=""/>
        <dsp:cNvSpPr/>
      </dsp:nvSpPr>
      <dsp:spPr>
        <a:xfrm>
          <a:off x="3085193" y="4448155"/>
          <a:ext cx="3207554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исполнительность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3554928" y="4498911"/>
        <a:ext cx="2268084" cy="245071"/>
      </dsp:txXfrm>
    </dsp:sp>
    <dsp:sp modelId="{2AEDF530-B0AD-4E67-AB3F-45353A78133A}">
      <dsp:nvSpPr>
        <dsp:cNvPr id="0" name=""/>
        <dsp:cNvSpPr/>
      </dsp:nvSpPr>
      <dsp:spPr>
        <a:xfrm>
          <a:off x="1751194" y="4992297"/>
          <a:ext cx="6343590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стремление к обучению и профессиональному росту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2680191" y="5043053"/>
        <a:ext cx="4485596" cy="245071"/>
      </dsp:txXfrm>
    </dsp:sp>
    <dsp:sp modelId="{F35EF279-8C65-4186-9075-CB848AA93ED1}">
      <dsp:nvSpPr>
        <dsp:cNvPr id="0" name=""/>
        <dsp:cNvSpPr/>
      </dsp:nvSpPr>
      <dsp:spPr>
        <a:xfrm>
          <a:off x="3716614" y="5494317"/>
          <a:ext cx="2399432" cy="346583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84300"/>
              </a:solidFill>
            </a:rPr>
            <a:t>организованность </a:t>
          </a:r>
          <a:endParaRPr lang="ru-RU" sz="1400" kern="1200" dirty="0">
            <a:solidFill>
              <a:srgbClr val="584300"/>
            </a:solidFill>
          </a:endParaRPr>
        </a:p>
      </dsp:txBody>
      <dsp:txXfrm>
        <a:off x="4068003" y="5545073"/>
        <a:ext cx="1696654" cy="245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B3558A-4C1C-4B46-938B-E1111C619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79EF1-2170-4823-80F4-CC4DB0585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6AB60B1-5B76-4953-8353-2A2CB4AE3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B7A924-894C-41B0-BE98-0CB532E1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FA220C-B155-47D6-AA72-4C25B470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B58671-BBAA-4671-8AA8-7FEC9BF2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4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640E98-C383-4AE4-8B3E-B0B2C077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E0B71E8-6A02-4841-B47F-0FCEB2103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BA7FC5-65B2-4152-939B-050559F2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9D682C4-6968-4FA2-B3A4-1E82FC99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9B61DE-369A-4D3B-A3A1-188A4396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8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27E0B9A-D731-4AE2-A452-15C16FF70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F59B55A-BD32-4C87-B7CB-C2D3F544A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17C6D8-8CD7-4F15-B081-F11E9389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92806B-C4BB-4963-B99D-F0586929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59F066-EA32-481D-A847-F90450FE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89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7C5BA5-341D-4FA3-9282-12B53E41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1AB532-EAB3-4E4E-B2ED-5188C904B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688E56-7B89-431D-8E62-10ADA961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05ACE1-7DE7-4799-9748-CE34F235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798FA7-2D4D-4E09-AE98-290C2C95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6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EC678B-71C0-4C6D-A7C4-196B4FA3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66BCFF8-E216-4AE7-93D1-FFA4152F9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17581A-9D84-401B-B9A5-814D3E70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F11E74-1B75-4D4C-9DEB-E4C29F2E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7D4CB0-9FFD-4D2C-972F-1A130FC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7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35FA0D-24CA-4C85-B16F-C11E43F3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751E6E-AD82-45E0-B873-1D94B5593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724E45C-CA60-49EA-BBBF-EE79DC8AC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1EC2DD1-FA9A-4559-A652-4E5B3D10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CE5D10-5D28-416B-9BC8-E5F68B91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D3C8D7-6EED-4E86-BE56-5B6091EC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7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090637-C535-408D-B3CE-BC65F093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4DC2000-A6CA-42CF-B681-313D05753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F19BCB6-3A00-408C-9DDB-B7899E338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B1FC487-C59A-4431-8498-C518022E0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ED71245-CDA3-4C56-9676-FEFD178C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C54324B-BF4D-4785-AEA3-E43BD7D7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53DE0EC-87BE-4804-96B9-374B930F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C327DE0-F9EF-4AC7-9F67-E764AC81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7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1120B0-801B-469D-A659-1A282B2C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B40E712-435E-4CD5-B5A1-DBE9E09F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9694D6A-BAF6-4D5E-8764-49D25D4A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E78966-9767-4C94-8B65-D8FE0F66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7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A8644FF-888B-4BBB-9143-3F521367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01247F3-0442-4578-A8C5-2952C205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F0FF058-9B10-45CE-A72E-11A6F48D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261B00-9DDD-4982-9D69-0D5DBAA4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A12762-0AC4-4C1C-BD74-DBB34C7E8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23B18EF-C9B0-4750-8DCE-4920C4DDD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5C2D7D5-9BC0-4B6A-8935-39C26D67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1598F2C-CA6F-44D0-8CD2-C0A79787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F923FF-4327-4EA7-9E83-309A7DF9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3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7A5D48-1FA5-442F-AD8A-7F7921E2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B452DD4-34EE-4FD7-8F9D-6157CB8DD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E3D7B90-0D08-437A-8E27-F8227D153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0EBB9-1C26-4E54-B812-38DECFD5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4F84E2-C773-4F78-BFD9-BBAE5B2C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7D21C4-5114-4E6A-92B2-70C45A92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0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84D1F1A-F46A-48AC-B890-79DD369D52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2D2102-2393-46C4-B215-A881091D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A7291F-55BC-4032-B3DC-C05B7FABB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7363C3-76B9-4E7E-89BF-C992C1FD0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33A46-BC3E-42D6-9896-D75304F76D89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7962B3C-EE30-4203-8AE6-1A8BC6F21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21208D-BC60-4889-8C47-06BA8A9FF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5F16F-FE86-4626-9A85-DB4104A4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8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IMG-20210427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6" y="421864"/>
            <a:ext cx="3557886" cy="5015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557088-11E4-4B1F-BDD0-CCCB26356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1574" y="1804209"/>
            <a:ext cx="7075055" cy="251655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B47E5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B47E50"/>
                </a:solidFill>
                <a:latin typeface="+mn-lt"/>
              </a:rPr>
            </a:br>
            <a:r>
              <a:rPr lang="ru-RU" sz="3200" b="1" dirty="0">
                <a:solidFill>
                  <a:srgbClr val="B47E50"/>
                </a:solidFill>
                <a:latin typeface="+mn-lt"/>
              </a:rPr>
              <a:t/>
            </a:r>
            <a:br>
              <a:rPr lang="ru-RU" sz="3200" b="1" dirty="0">
                <a:solidFill>
                  <a:srgbClr val="B47E5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B47E5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B47E5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  <a:t>Педагог-психолог </a:t>
            </a:r>
            <a:b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  <a:t>КГБУ «Камчатский детский дом </a:t>
            </a:r>
            <a:b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  <a:t>для детей-сирот и детей, оставшихся без попечения родителей, с ограниченными возможностями здоровья»</a:t>
            </a:r>
            <a:b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  <a:t/>
            </a:r>
            <a:b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B47E50"/>
                </a:solidFill>
                <a:latin typeface="Arial Narrow" pitchFamily="34" charset="0"/>
              </a:rPr>
              <a:t>НОВИКОВА АЛЁНА ВИКТОРОВНА</a:t>
            </a:r>
            <a:endParaRPr lang="ru-RU" sz="5400" b="1" dirty="0">
              <a:solidFill>
                <a:srgbClr val="B47E50"/>
              </a:solidFill>
              <a:latin typeface="Arial Narrow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A0E42F6-647B-462E-B734-2D41F796D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03565" y="3084801"/>
            <a:ext cx="7075055" cy="1655762"/>
          </a:xfrm>
        </p:spPr>
        <p:txBody>
          <a:bodyPr/>
          <a:lstStyle/>
          <a:p>
            <a:pPr algn="r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543929">
            <a:off x="1633415" y="4660885"/>
            <a:ext cx="388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3964"/>
                </a:solidFill>
              </a:rPr>
              <a:t>«Мечты становятся реальностью, когда мысли превращаются в действия!»</a:t>
            </a:r>
          </a:p>
        </p:txBody>
      </p:sp>
    </p:spTree>
    <p:extLst>
      <p:ext uri="{BB962C8B-B14F-4D97-AF65-F5344CB8AC3E}">
        <p14:creationId xmlns:p14="http://schemas.microsoft.com/office/powerpoint/2010/main" val="21060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66">
        <p14:reveal/>
      </p:transition>
    </mc:Choice>
    <mc:Fallback xmlns="">
      <p:transition spd="slow" advTm="6166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5815"/>
            <a:ext cx="10515600" cy="566114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584300"/>
                </a:solidFill>
              </a:rPr>
              <a:t>Песочная терапия</a:t>
            </a:r>
            <a:endParaRPr lang="ru-RU" b="1" i="1" dirty="0">
              <a:solidFill>
                <a:srgbClr val="584300"/>
              </a:solidFill>
            </a:endParaRPr>
          </a:p>
          <a:p>
            <a:pPr marL="0" indent="0">
              <a:buNone/>
            </a:pPr>
            <a:r>
              <a:rPr lang="ru-RU" dirty="0" smtClean="0"/>
              <a:t>						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5" y="1041725"/>
            <a:ext cx="3829538" cy="287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66" y="2594707"/>
            <a:ext cx="2626458" cy="3501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47" y="2084753"/>
            <a:ext cx="3430954" cy="3658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Капля 6"/>
          <p:cNvSpPr/>
          <p:nvPr/>
        </p:nvSpPr>
        <p:spPr>
          <a:xfrm>
            <a:off x="500185" y="4328744"/>
            <a:ext cx="2571261" cy="1414260"/>
          </a:xfrm>
          <a:prstGeom prst="teardrop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снятие эмоционального напряжения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4329723" y="1195754"/>
            <a:ext cx="2930769" cy="617415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развитие воображения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43" y="663981"/>
            <a:ext cx="3470519" cy="4627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8010769" y="5291340"/>
            <a:ext cx="3087077" cy="10156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рефлексия собственных чувств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8">
        <p14:prism isContent="1"/>
      </p:transition>
    </mc:Choice>
    <mc:Fallback xmlns="">
      <p:transition spd="slow" advTm="78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41" y="2957146"/>
            <a:ext cx="2767135" cy="3689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9" y="476738"/>
            <a:ext cx="3384549" cy="4512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23" y="1148861"/>
            <a:ext cx="4822093" cy="3616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i="1" dirty="0" smtClean="0">
                <a:solidFill>
                  <a:srgbClr val="584300"/>
                </a:solidFill>
              </a:rPr>
              <a:t>Занятия в сенсорной комнате</a:t>
            </a:r>
            <a:endParaRPr lang="ru-RU" b="1" i="1" dirty="0">
              <a:solidFill>
                <a:srgbClr val="5843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5843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7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5843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</a:t>
            </a:r>
            <a:r>
              <a:rPr lang="ru-RU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РЕЛАКСАЦИЯ</a:t>
            </a:r>
            <a:endParaRPr lang="ru-RU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010">
            <a:off x="89740" y="5013776"/>
            <a:ext cx="3640406" cy="105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4180417"/>
            <a:ext cx="2903724" cy="2466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">
        <p14:prism isContent="1"/>
      </p:transition>
    </mc:Choice>
    <mc:Fallback xmlns="">
      <p:transition spd="slow" advTm="8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8" y="249848"/>
            <a:ext cx="2875137" cy="383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54" y="234461"/>
            <a:ext cx="4501662" cy="337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57" y="307633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35" y="1000370"/>
            <a:ext cx="4662611" cy="349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83" y="3201375"/>
            <a:ext cx="2384182" cy="317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ко 2"/>
          <p:cNvSpPr/>
          <p:nvPr/>
        </p:nvSpPr>
        <p:spPr>
          <a:xfrm rot="19560111">
            <a:off x="-203199" y="4623563"/>
            <a:ext cx="2758831" cy="97518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dirty="0" err="1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аудиосказок</a:t>
            </a:r>
            <a:endParaRPr lang="ru-RU" sz="2000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3790462" y="375138"/>
            <a:ext cx="3962400" cy="62523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4754901"/>
            <a:ext cx="3219938" cy="153181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5327650" y="6068049"/>
            <a:ext cx="3219938" cy="6244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использование презентаций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6">
        <p14:prism isContent="1"/>
      </p:transition>
    </mc:Choice>
    <mc:Fallback xmlns="">
      <p:transition spd="slow" advTm="8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" y="423007"/>
            <a:ext cx="3087566" cy="409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5" y="540419"/>
            <a:ext cx="3071447" cy="389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86" y="3870425"/>
            <a:ext cx="4235938" cy="2725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79" y="630767"/>
            <a:ext cx="3696677" cy="2772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21" y="3040611"/>
            <a:ext cx="3025593" cy="3555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вал 2"/>
          <p:cNvSpPr/>
          <p:nvPr/>
        </p:nvSpPr>
        <p:spPr>
          <a:xfrm>
            <a:off x="476738" y="4696448"/>
            <a:ext cx="2289908" cy="10737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584300"/>
                </a:solidFill>
              </a:rPr>
              <a:t>сенсорное восприятие</a:t>
            </a:r>
            <a:endParaRPr lang="ru-RU" sz="2000" dirty="0">
              <a:solidFill>
                <a:srgbClr val="5843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91200" y="3235569"/>
            <a:ext cx="2618155" cy="9300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584300"/>
                </a:solidFill>
              </a:rPr>
              <a:t>работа с коллективом</a:t>
            </a:r>
            <a:endParaRPr lang="ru-RU" sz="2000" dirty="0">
              <a:solidFill>
                <a:srgbClr val="584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8">
        <p14:prism isContent="1"/>
      </p:transition>
    </mc:Choice>
    <mc:Fallback xmlns="">
      <p:transition spd="slow" advTm="77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0862"/>
            <a:ext cx="10515600" cy="553610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584300"/>
                </a:solidFill>
              </a:rPr>
              <a:t>Участие в жизни детского дома</a:t>
            </a:r>
            <a:endParaRPr lang="ru-RU" b="1" i="1" dirty="0">
              <a:solidFill>
                <a:srgbClr val="5843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7" y="1190869"/>
            <a:ext cx="3572608" cy="238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738" y="398585"/>
            <a:ext cx="1844430" cy="245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31" y="1409700"/>
            <a:ext cx="2629876" cy="19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89" y="3317539"/>
            <a:ext cx="4021504" cy="301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26" y="3852008"/>
            <a:ext cx="3154565" cy="236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93" y="1190869"/>
            <a:ext cx="2490501" cy="186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84" y="3118338"/>
            <a:ext cx="3516678" cy="263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20614" y="5934670"/>
            <a:ext cx="10644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584300"/>
                </a:solidFill>
              </a:rPr>
              <a:t>Работая </a:t>
            </a:r>
            <a:r>
              <a:rPr lang="ru-RU" b="1" dirty="0">
                <a:solidFill>
                  <a:srgbClr val="584300"/>
                </a:solidFill>
              </a:rPr>
              <a:t>в детском доме активно участвую в конкурсах, </a:t>
            </a:r>
            <a:endParaRPr lang="ru-RU" b="1" dirty="0" smtClean="0">
              <a:solidFill>
                <a:srgbClr val="584300"/>
              </a:solidFill>
            </a:endParaRPr>
          </a:p>
          <a:p>
            <a:pPr algn="ctr"/>
            <a:r>
              <a:rPr lang="ru-RU" b="1" dirty="0" smtClean="0">
                <a:solidFill>
                  <a:srgbClr val="584300"/>
                </a:solidFill>
              </a:rPr>
              <a:t>оказываю </a:t>
            </a:r>
            <a:r>
              <a:rPr lang="ru-RU" b="1" dirty="0">
                <a:solidFill>
                  <a:srgbClr val="584300"/>
                </a:solidFill>
              </a:rPr>
              <a:t>помощь в подготовке и проведении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">
        <p14:prism isContent="1"/>
      </p:transition>
    </mc:Choice>
    <mc:Fallback xmlns="">
      <p:transition spd="slow" advTm="11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3384" y="539262"/>
            <a:ext cx="8503139" cy="5637701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Palatino Linotype" pitchFamily="18" charset="0"/>
              </a:rPr>
              <a:t>Горжусь </a:t>
            </a: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профессией своей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За то, что душу человека согреваю,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За то, что я могу понять </a:t>
            </a:r>
            <a:r>
              <a:rPr lang="ru-RU" b="1" i="1" dirty="0" smtClean="0">
                <a:solidFill>
                  <a:srgbClr val="002060"/>
                </a:solidFill>
                <a:latin typeface="Palatino Linotype" pitchFamily="18" charset="0"/>
              </a:rPr>
              <a:t>детей,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И детство вместе с ними </a:t>
            </a:r>
            <a:r>
              <a:rPr lang="ru-RU" b="1" i="1" dirty="0" smtClean="0">
                <a:solidFill>
                  <a:srgbClr val="002060"/>
                </a:solidFill>
                <a:latin typeface="Palatino Linotype" pitchFamily="18" charset="0"/>
              </a:rPr>
              <a:t>проживаю.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Пусть отступают все сомненья прочь,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Уходят пусть тревога и забота.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Кусочек сердца людям отдавать,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Palatino Linotype" pitchFamily="18" charset="0"/>
              </a:rPr>
              <a:t>Такая у психолога работа!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094154"/>
            <a:ext cx="3102219" cy="43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807">
        <p14:vortex dir="r"/>
      </p:transition>
    </mc:Choice>
    <mc:Fallback xmlns="">
      <p:transition spd="slow" advTm="128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5815"/>
            <a:ext cx="10515600" cy="56611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Ф.И.О: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Новикова Алёна Викторовна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29.10.1987 г</a:t>
            </a:r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8-924-892-40-96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alyona.novikova.1987@mail.ru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высшее. ГОУВПО «Камчатский государственный университет имени </a:t>
            </a:r>
            <a:r>
              <a:rPr lang="ru-RU" sz="2400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Витуса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Беринга»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– психолог. КГБУ «Камчатский детский дом для детей-сирот и детей, оставшихся без попечения родителей, с ограниченными возможностями здоровья»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стаж: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2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65">
        <p14:reveal/>
      </p:transition>
    </mc:Choice>
    <mc:Fallback xmlns="">
      <p:transition spd="slow" advTm="2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30001"/>
              </p:ext>
            </p:extLst>
          </p:nvPr>
        </p:nvGraphicFramePr>
        <p:xfrm>
          <a:off x="838200" y="336062"/>
          <a:ext cx="10515600" cy="584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413889"/>
            <a:ext cx="3188676" cy="4814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20" y="2160464"/>
            <a:ext cx="3150903" cy="2363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85" y="3867637"/>
            <a:ext cx="3160022" cy="237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47" y="238371"/>
            <a:ext cx="2943795" cy="2207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5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567">
        <p14:ripple/>
      </p:transition>
    </mc:Choice>
    <mc:Fallback xmlns="">
      <p:transition spd="slow" advTm="105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лелограмм 15"/>
          <p:cNvSpPr/>
          <p:nvPr/>
        </p:nvSpPr>
        <p:spPr>
          <a:xfrm>
            <a:off x="6412523" y="4867809"/>
            <a:ext cx="4493846" cy="1990191"/>
          </a:xfrm>
          <a:prstGeom prst="parallelogram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проведения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 нестандартна и интересна для детей с интеллектуальной недостаточностью. Всё это облегчает процесс запоминания, освоения упражнений, повышает эмоциональный фон занятия, способствует развитию познавательных способностей, коррекции эмоционально-волевой сферы.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54" y="2903416"/>
            <a:ext cx="2553025" cy="191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138" y="406400"/>
            <a:ext cx="10978662" cy="60412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Я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 педагогом –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психологом с октября 2010 года. Работая в детском доме с детьми ОВЗ я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открыла для себя очень много интересного и полезного. У меня появилась возможность наблюдать за детьми в разных видах деятельности. Возможность моей работы педагога-психолога в результате позволяет более эффективно решать вопросы психофизического развития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ОВЗ. Особое внимание, уделяется коррекции эмоционально-волевой и познавательных нарушений детей с ОВЗ (невнимательности, импульсивности, неусидчивости, заниженной самооценки,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агрессии, тревожности </a:t>
            </a:r>
            <a:r>
              <a:rPr lang="ru-RU" sz="14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пр.).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коррекционно-развивающих занятиях мной используются различные виды деятельности и методы: </a:t>
            </a:r>
            <a:endParaRPr lang="ru-RU" sz="49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9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9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9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9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49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sz="5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5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5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312613" y="2506783"/>
            <a:ext cx="2407139" cy="1008184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элементы песочной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терапии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3595075" y="2399324"/>
            <a:ext cx="2579077" cy="1008184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еатрализованные игры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273536" y="5439509"/>
            <a:ext cx="3223848" cy="1316892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релаксационный практикум (с использованием релаксационной музыки</a:t>
            </a: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46" y="2506782"/>
            <a:ext cx="2969846" cy="222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932984" y="3191802"/>
            <a:ext cx="2696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используется интерактивное </a:t>
            </a:r>
            <a:endParaRPr lang="ru-RU" sz="1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темной </a:t>
            </a:r>
            <a:endParaRPr lang="ru-RU" sz="1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сенсорной </a:t>
            </a:r>
            <a:r>
              <a:rPr lang="ru-RU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комнаты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2477474" y="3443456"/>
            <a:ext cx="2407139" cy="1008184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элементы сказкотерапии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3700583" y="4935417"/>
            <a:ext cx="2407139" cy="1008184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 и  игротерапии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347781" y="4305495"/>
            <a:ext cx="2553678" cy="1008184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психодинамические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медитатции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3232" y="2613797"/>
            <a:ext cx="271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технология психолого-педагогической 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помощи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детям с ОВЗ в условиях «Лекотеки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97874108"/>
      </p:ext>
    </p:extLst>
  </p:cSld>
  <p:clrMapOvr>
    <a:masterClrMapping/>
  </p:clrMapOvr>
  <p:transition spd="slow" advTm="36017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апля 3"/>
          <p:cNvSpPr/>
          <p:nvPr/>
        </p:nvSpPr>
        <p:spPr>
          <a:xfrm>
            <a:off x="554893" y="2735386"/>
            <a:ext cx="3219938" cy="2047630"/>
          </a:xfrm>
          <a:prstGeom prst="teardro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обучаю  </a:t>
            </a:r>
            <a:r>
              <a:rPr lang="ru-RU" sz="16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педагогов грамотным приемам общения с детьми и действенным способам воздействия на детей с ОВЗ разного </a:t>
            </a:r>
            <a:r>
              <a:rPr lang="ru-RU" sz="1600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Лента лицом вниз 1"/>
          <p:cNvSpPr/>
          <p:nvPr/>
        </p:nvSpPr>
        <p:spPr>
          <a:xfrm>
            <a:off x="554893" y="1273908"/>
            <a:ext cx="11347938" cy="1219200"/>
          </a:xfrm>
          <a:prstGeom prst="ribb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26831"/>
            <a:ext cx="10515600" cy="5450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моей </a:t>
            </a:r>
            <a:r>
              <a:rPr lang="ru-RU" sz="18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работы: </a:t>
            </a:r>
          </a:p>
          <a:p>
            <a:pPr marL="0" indent="0" algn="ctr">
              <a:buNone/>
            </a:pP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сделать </a:t>
            </a:r>
            <a:r>
              <a:rPr lang="ru-RU" sz="1600" b="1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радостней, и светлей жизнь для подрастающего поколения, </a:t>
            </a:r>
            <a:endParaRPr lang="ru-RU" sz="1600" b="1" dirty="0" smtClean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зажечь </a:t>
            </a:r>
            <a:r>
              <a:rPr lang="ru-RU" sz="1600" b="1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в каждом его звезду, которую не всегда видно, </a:t>
            </a:r>
            <a:endParaRPr lang="ru-RU" sz="1600" b="1" dirty="0" smtClean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1600" b="1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она обязательно есть и </a:t>
            </a:r>
            <a:r>
              <a:rPr lang="ru-RU" sz="1600" b="1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засверкает</a:t>
            </a:r>
            <a:r>
              <a:rPr lang="ru-RU" sz="1600" b="1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1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1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100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pPr marL="0" indent="0" algn="just">
              <a:buNone/>
            </a:pPr>
            <a:endParaRPr lang="ru-RU" sz="11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1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1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flipH="1">
            <a:off x="10167816" y="3650724"/>
            <a:ext cx="1735015" cy="1555261"/>
          </a:xfrm>
          <a:prstGeom prst="teardro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4290647" y="3521770"/>
            <a:ext cx="5750176" cy="90658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Систематическое отслеживание, изучение, анализ и коррекция особенностей психологического и физического развития детей на различных этапах обучения и воспитания</a:t>
            </a:r>
            <a:endParaRPr lang="ru-RU" sz="1200" dirty="0">
              <a:solidFill>
                <a:srgbClr val="5843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954950" y="4428354"/>
            <a:ext cx="4743939" cy="90658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Создание в детском доме благоприятных психологических условий для полноценного развития детей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4954950" y="2704123"/>
            <a:ext cx="4743939" cy="90658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Развивать эмоциональные, интеллектуальные и физические ресурсы </a:t>
            </a:r>
            <a:r>
              <a:rPr lang="ru-RU" sz="1200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200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290648" y="5205985"/>
            <a:ext cx="5892800" cy="90658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Разработка рекомендаций членам педагогического коллектива с целью повышения эффективности учебно-воспитательного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814586479"/>
      </p:ext>
    </p:extLst>
  </p:cSld>
  <p:clrMapOvr>
    <a:masterClrMapping/>
  </p:clrMapOvr>
  <p:transition spd="slow" advTm="26196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45477"/>
            <a:ext cx="10515600" cy="573148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584300"/>
                </a:solidFill>
              </a:rPr>
              <a:t>Занятия по системе «Лекотека»</a:t>
            </a:r>
          </a:p>
          <a:p>
            <a:pPr marL="0" indent="0" algn="ctr">
              <a:buNone/>
            </a:pPr>
            <a:endParaRPr lang="ru-RU" b="1" i="1" dirty="0">
              <a:solidFill>
                <a:srgbClr val="584300"/>
              </a:solidFill>
            </a:endParaRPr>
          </a:p>
        </p:txBody>
      </p:sp>
      <p:pic>
        <p:nvPicPr>
          <p:cNvPr id="2050" name="Picture 2" descr="C:\Users\User\Desktop\Детский дом\IMG_20191128_14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7" y="1062892"/>
            <a:ext cx="2929299" cy="3905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C:\Users\User\Desktop\Детский дом\IMG_20191128_140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22" y="1164490"/>
            <a:ext cx="2776902" cy="3702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етский дом\IMG_20191128_140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77" y="1909880"/>
            <a:ext cx="2874354" cy="3832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3" name="Picture 5" descr="C:\Users\User\Desktop\Детский дом\IMG_20191213_142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19" y="1215775"/>
            <a:ext cx="2627919" cy="3599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354277" y="5111262"/>
            <a:ext cx="3727938" cy="14380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Лекотека</a:t>
            </a:r>
            <a:r>
              <a:rPr lang="ru-RU" sz="1600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 - это служба, оказывающая раннюю психолого-педагогическую помощь тем детям, которые имеют ограниченные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46">
        <p14:window dir="vert"/>
      </p:transition>
    </mc:Choice>
    <mc:Fallback xmlns="">
      <p:transition spd="slow" advTm="80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2" y="515816"/>
            <a:ext cx="3173046" cy="4230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92" y="273540"/>
            <a:ext cx="4684019" cy="3001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87" y="2755654"/>
            <a:ext cx="3941534" cy="410234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88" y="2209147"/>
            <a:ext cx="2938912" cy="3918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Облако 7"/>
          <p:cNvSpPr/>
          <p:nvPr/>
        </p:nvSpPr>
        <p:spPr>
          <a:xfrm>
            <a:off x="9594686" y="515816"/>
            <a:ext cx="2089314" cy="103163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развитие мышления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3548185" y="851877"/>
            <a:ext cx="2321169" cy="11019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развитие внимания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70" y="3914204"/>
            <a:ext cx="2612942" cy="16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5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0">
        <p14:prism isContent="1"/>
      </p:transition>
    </mc:Choice>
    <mc:Fallback xmlns="">
      <p:transition spd="slow" advTm="80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5" y="554282"/>
            <a:ext cx="4357687" cy="58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96" y="453292"/>
            <a:ext cx="4564673" cy="608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27" y="914399"/>
            <a:ext cx="3613639" cy="481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ыноска-облако 2"/>
          <p:cNvSpPr/>
          <p:nvPr/>
        </p:nvSpPr>
        <p:spPr>
          <a:xfrm>
            <a:off x="9589233" y="375138"/>
            <a:ext cx="2110398" cy="11176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координация движений</a:t>
            </a:r>
            <a:endParaRPr lang="ru-RU" sz="1600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1735016" y="3829537"/>
            <a:ext cx="1961660" cy="115277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развитие памяти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15" y="484553"/>
            <a:ext cx="1031093" cy="89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>
        <p14:prism isContent="1"/>
      </p:transition>
    </mc:Choice>
    <mc:Fallback xmlns="">
      <p:transition spd="slow" advTm="7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0" y="320432"/>
            <a:ext cx="3688863" cy="5195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70" y="1469292"/>
            <a:ext cx="3800720" cy="516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24" y="726830"/>
            <a:ext cx="4392246" cy="43687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391137" y="5369169"/>
            <a:ext cx="4525109" cy="1260211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изучение форм и цвета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58430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познавательных способностей</a:t>
            </a:r>
            <a:endParaRPr lang="ru-RU" dirty="0">
              <a:solidFill>
                <a:srgbClr val="584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4">
        <p14:prism isContent="1"/>
      </p:transition>
    </mc:Choice>
    <mc:Fallback xmlns="">
      <p:transition spd="slow" advTm="77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382</Words>
  <Application>Microsoft Office PowerPoint</Application>
  <PresentationFormat>Произвольный</PresentationFormat>
  <Paragraphs>97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Педагог-психолог  КГБУ «Камчатский детский дом  для детей-сирот и детей, оставшихся без попечения родителей, с ограниченными возможностями здоровья»  НОВИКОВА АЛЁНА ВИКТОРОВНА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34</cp:revision>
  <dcterms:created xsi:type="dcterms:W3CDTF">2021-04-14T06:34:26Z</dcterms:created>
  <dcterms:modified xsi:type="dcterms:W3CDTF">2021-04-29T20:45:12Z</dcterms:modified>
</cp:coreProperties>
</file>